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1" r:id="rId4"/>
    <p:sldId id="269" r:id="rId5"/>
    <p:sldId id="275" r:id="rId6"/>
    <p:sldId id="277" r:id="rId7"/>
    <p:sldId id="279" r:id="rId8"/>
    <p:sldId id="280" r:id="rId9"/>
    <p:sldId id="358" r:id="rId10"/>
    <p:sldId id="359" r:id="rId11"/>
    <p:sldId id="293" r:id="rId12"/>
    <p:sldId id="297" r:id="rId13"/>
    <p:sldId id="298" r:id="rId14"/>
    <p:sldId id="299" r:id="rId15"/>
    <p:sldId id="301" r:id="rId16"/>
    <p:sldId id="303" r:id="rId17"/>
    <p:sldId id="304" r:id="rId18"/>
    <p:sldId id="362" r:id="rId19"/>
    <p:sldId id="311" r:id="rId20"/>
    <p:sldId id="366" r:id="rId21"/>
    <p:sldId id="318" r:id="rId22"/>
    <p:sldId id="390" r:id="rId23"/>
    <p:sldId id="396" r:id="rId24"/>
    <p:sldId id="399" r:id="rId25"/>
    <p:sldId id="403" r:id="rId26"/>
    <p:sldId id="404" r:id="rId2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FCC66"/>
    <a:srgbClr val="9BBB59"/>
    <a:srgbClr val="F2F2F2"/>
    <a:srgbClr val="99B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9" autoAdjust="0"/>
    <p:restoredTop sz="94660"/>
  </p:normalViewPr>
  <p:slideViewPr>
    <p:cSldViewPr snapToObjects="1">
      <p:cViewPr varScale="1">
        <p:scale>
          <a:sx n="80" d="100"/>
          <a:sy n="80" d="100"/>
        </p:scale>
        <p:origin x="-1531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BB9209-A235-4320-A522-19458C894FB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FEAD7DE3-967D-40B9-BD9A-47D14448D8A0}">
      <dgm:prSet/>
      <dgm:spPr/>
      <dgm:t>
        <a:bodyPr/>
        <a:lstStyle/>
        <a:p>
          <a:pPr rtl="0"/>
          <a:r>
            <a:rPr lang="zh-TW" b="1" dirty="0" smtClean="0">
              <a:latin typeface="微軟正黑體" pitchFamily="34" charset="-120"/>
              <a:ea typeface="微軟正黑體" pitchFamily="34" charset="-120"/>
            </a:rPr>
            <a:t>雲端運算常見服務 </a:t>
          </a:r>
          <a:endParaRPr lang="zh-TW" dirty="0">
            <a:latin typeface="微軟正黑體" pitchFamily="34" charset="-120"/>
            <a:ea typeface="微軟正黑體" pitchFamily="34" charset="-120"/>
          </a:endParaRPr>
        </a:p>
      </dgm:t>
    </dgm:pt>
    <dgm:pt modelId="{374A739E-40CC-4566-8B7F-DD56259A9430}" type="parTrans" cxnId="{133BF202-76B5-43F7-93EB-2B4BEE6C362E}">
      <dgm:prSet/>
      <dgm:spPr/>
      <dgm:t>
        <a:bodyPr/>
        <a:lstStyle/>
        <a:p>
          <a:endParaRPr lang="zh-TW" altLang="en-US"/>
        </a:p>
      </dgm:t>
    </dgm:pt>
    <dgm:pt modelId="{CDD14AB2-ED2A-48B9-BF12-E17E9E139690}" type="sibTrans" cxnId="{133BF202-76B5-43F7-93EB-2B4BEE6C362E}">
      <dgm:prSet/>
      <dgm:spPr/>
      <dgm:t>
        <a:bodyPr/>
        <a:lstStyle/>
        <a:p>
          <a:endParaRPr lang="zh-TW" altLang="en-US"/>
        </a:p>
      </dgm:t>
    </dgm:pt>
    <dgm:pt modelId="{F358966D-31D4-4F72-BEC6-C4A56EB50EE5}">
      <dgm:prSet/>
      <dgm:spPr/>
      <dgm:t>
        <a:bodyPr/>
        <a:lstStyle/>
        <a:p>
          <a:pPr rtl="0"/>
          <a:r>
            <a:rPr lang="en-US" b="1" dirty="0" smtClean="0">
              <a:solidFill>
                <a:srgbClr val="0070C0"/>
              </a:solidFill>
            </a:rPr>
            <a:t>IaaS </a:t>
          </a:r>
          <a:r>
            <a:rPr lang="en-US" altLang="zh-TW" b="1" dirty="0" smtClean="0"/>
            <a:t>(</a:t>
          </a:r>
          <a:r>
            <a:rPr lang="pt-BR" b="1" dirty="0" smtClean="0"/>
            <a:t>infrastructure as a service</a:t>
          </a:r>
          <a:r>
            <a:rPr lang="en-US" altLang="zh-TW" b="1" dirty="0" smtClean="0"/>
            <a:t>)</a:t>
          </a:r>
          <a:endParaRPr lang="zh-TW" dirty="0"/>
        </a:p>
      </dgm:t>
    </dgm:pt>
    <dgm:pt modelId="{4AE2727C-0C53-4C26-A7B4-43BE20110FC9}" type="parTrans" cxnId="{7AF85C4C-7EB7-4F36-AEE3-870560CA10F9}">
      <dgm:prSet/>
      <dgm:spPr/>
      <dgm:t>
        <a:bodyPr/>
        <a:lstStyle/>
        <a:p>
          <a:endParaRPr lang="zh-TW" altLang="en-US"/>
        </a:p>
      </dgm:t>
    </dgm:pt>
    <dgm:pt modelId="{638091D2-D7D9-4998-B9EE-DD07602A776E}" type="sibTrans" cxnId="{7AF85C4C-7EB7-4F36-AEE3-870560CA10F9}">
      <dgm:prSet/>
      <dgm:spPr/>
      <dgm:t>
        <a:bodyPr/>
        <a:lstStyle/>
        <a:p>
          <a:endParaRPr lang="zh-TW" altLang="en-US"/>
        </a:p>
      </dgm:t>
    </dgm:pt>
    <dgm:pt modelId="{65F2A941-FC9F-425C-A583-0C925EA15600}">
      <dgm:prSet/>
      <dgm:spPr/>
      <dgm:t>
        <a:bodyPr/>
        <a:lstStyle/>
        <a:p>
          <a:pPr rtl="0"/>
          <a:r>
            <a:rPr lang="pt-BR" b="1" dirty="0" smtClean="0">
              <a:solidFill>
                <a:srgbClr val="0070C0"/>
              </a:solidFill>
            </a:rPr>
            <a:t>PaaS </a:t>
          </a:r>
          <a:r>
            <a:rPr lang="en-US" altLang="zh-TW" b="1" dirty="0" smtClean="0"/>
            <a:t>(</a:t>
          </a:r>
          <a:r>
            <a:rPr lang="pt-BR" b="1" dirty="0" smtClean="0"/>
            <a:t>platform as a </a:t>
          </a:r>
          <a:r>
            <a:rPr lang="en-US" b="1" dirty="0" smtClean="0"/>
            <a:t>service</a:t>
          </a:r>
          <a:r>
            <a:rPr lang="en-US" altLang="zh-TW" b="1" dirty="0" smtClean="0"/>
            <a:t>)</a:t>
          </a:r>
          <a:endParaRPr lang="zh-TW" dirty="0"/>
        </a:p>
      </dgm:t>
    </dgm:pt>
    <dgm:pt modelId="{8FCF2D17-2B75-466F-A5DC-5E1119029BB3}" type="parTrans" cxnId="{7D8928EA-E223-437F-9091-4EABDEC02159}">
      <dgm:prSet/>
      <dgm:spPr/>
      <dgm:t>
        <a:bodyPr/>
        <a:lstStyle/>
        <a:p>
          <a:endParaRPr lang="zh-TW" altLang="en-US"/>
        </a:p>
      </dgm:t>
    </dgm:pt>
    <dgm:pt modelId="{17CD8933-F52C-49C3-93B0-F32CB58EF540}" type="sibTrans" cxnId="{7D8928EA-E223-437F-9091-4EABDEC02159}">
      <dgm:prSet/>
      <dgm:spPr/>
      <dgm:t>
        <a:bodyPr/>
        <a:lstStyle/>
        <a:p>
          <a:endParaRPr lang="zh-TW" altLang="en-US"/>
        </a:p>
      </dgm:t>
    </dgm:pt>
    <dgm:pt modelId="{4FBBC7CD-792C-44FD-9811-2A9D41FABDF0}">
      <dgm:prSet/>
      <dgm:spPr/>
      <dgm:t>
        <a:bodyPr/>
        <a:lstStyle/>
        <a:p>
          <a:pPr rtl="0"/>
          <a:r>
            <a:rPr lang="en-US" b="1" dirty="0" smtClean="0">
              <a:solidFill>
                <a:srgbClr val="0070C0"/>
              </a:solidFill>
            </a:rPr>
            <a:t>SaaS </a:t>
          </a:r>
          <a:r>
            <a:rPr lang="en-US" altLang="zh-TW" b="1" dirty="0" smtClean="0"/>
            <a:t>(</a:t>
          </a:r>
          <a:r>
            <a:rPr lang="en-US" b="1" dirty="0" smtClean="0"/>
            <a:t>software as a service</a:t>
          </a:r>
          <a:r>
            <a:rPr lang="en-US" altLang="zh-TW" b="1" dirty="0" smtClean="0"/>
            <a:t>)</a:t>
          </a:r>
          <a:endParaRPr lang="zh-TW" dirty="0"/>
        </a:p>
      </dgm:t>
    </dgm:pt>
    <dgm:pt modelId="{5A951837-E0C2-4DFB-BF8B-F5CD2F9E6A90}" type="parTrans" cxnId="{CAD73ACC-1ABC-410F-AEA0-89AB61D12168}">
      <dgm:prSet/>
      <dgm:spPr/>
      <dgm:t>
        <a:bodyPr/>
        <a:lstStyle/>
        <a:p>
          <a:endParaRPr lang="zh-TW" altLang="en-US"/>
        </a:p>
      </dgm:t>
    </dgm:pt>
    <dgm:pt modelId="{034BCA51-D940-47FC-8E34-A28A25197686}" type="sibTrans" cxnId="{CAD73ACC-1ABC-410F-AEA0-89AB61D12168}">
      <dgm:prSet/>
      <dgm:spPr/>
      <dgm:t>
        <a:bodyPr/>
        <a:lstStyle/>
        <a:p>
          <a:endParaRPr lang="zh-TW" altLang="en-US"/>
        </a:p>
      </dgm:t>
    </dgm:pt>
    <dgm:pt modelId="{0038C8FE-C1A4-4CBC-A2EE-AFC0F1657BB1}" type="pres">
      <dgm:prSet presAssocID="{B7BB9209-A235-4320-A522-19458C894FB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E2FE179-FBCE-4969-AFB2-1101DD237B2B}" type="pres">
      <dgm:prSet presAssocID="{FEAD7DE3-967D-40B9-BD9A-47D14448D8A0}" presName="parentLin" presStyleCnt="0"/>
      <dgm:spPr/>
    </dgm:pt>
    <dgm:pt modelId="{7F12347F-3D05-4FDC-914F-D697E1657CE8}" type="pres">
      <dgm:prSet presAssocID="{FEAD7DE3-967D-40B9-BD9A-47D14448D8A0}" presName="parentLeftMargin" presStyleLbl="node1" presStyleIdx="0" presStyleCnt="1"/>
      <dgm:spPr/>
      <dgm:t>
        <a:bodyPr/>
        <a:lstStyle/>
        <a:p>
          <a:endParaRPr lang="zh-TW" altLang="en-US"/>
        </a:p>
      </dgm:t>
    </dgm:pt>
    <dgm:pt modelId="{2E57EA9A-698A-46A8-834C-F79EEA08E17A}" type="pres">
      <dgm:prSet presAssocID="{FEAD7DE3-967D-40B9-BD9A-47D14448D8A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C24BAB-07D9-46E4-A89B-55B99C832235}" type="pres">
      <dgm:prSet presAssocID="{FEAD7DE3-967D-40B9-BD9A-47D14448D8A0}" presName="negativeSpace" presStyleCnt="0"/>
      <dgm:spPr/>
    </dgm:pt>
    <dgm:pt modelId="{4CFC7097-4C4B-4CF5-8CF6-1B0B44219BE7}" type="pres">
      <dgm:prSet presAssocID="{FEAD7DE3-967D-40B9-BD9A-47D14448D8A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93BDB7F-B548-4B96-BC2A-237FFD1F0F15}" type="presOf" srcId="{65F2A941-FC9F-425C-A583-0C925EA15600}" destId="{4CFC7097-4C4B-4CF5-8CF6-1B0B44219BE7}" srcOrd="0" destOrd="1" presId="urn:microsoft.com/office/officeart/2005/8/layout/list1"/>
    <dgm:cxn modelId="{D6095B47-8D0A-4695-B4D9-F4D01D33DC46}" type="presOf" srcId="{B7BB9209-A235-4320-A522-19458C894FB3}" destId="{0038C8FE-C1A4-4CBC-A2EE-AFC0F1657BB1}" srcOrd="0" destOrd="0" presId="urn:microsoft.com/office/officeart/2005/8/layout/list1"/>
    <dgm:cxn modelId="{133BF202-76B5-43F7-93EB-2B4BEE6C362E}" srcId="{B7BB9209-A235-4320-A522-19458C894FB3}" destId="{FEAD7DE3-967D-40B9-BD9A-47D14448D8A0}" srcOrd="0" destOrd="0" parTransId="{374A739E-40CC-4566-8B7F-DD56259A9430}" sibTransId="{CDD14AB2-ED2A-48B9-BF12-E17E9E139690}"/>
    <dgm:cxn modelId="{D3E2401E-04E5-4EC1-8FDB-52BC4FE2DAD6}" type="presOf" srcId="{FEAD7DE3-967D-40B9-BD9A-47D14448D8A0}" destId="{7F12347F-3D05-4FDC-914F-D697E1657CE8}" srcOrd="0" destOrd="0" presId="urn:microsoft.com/office/officeart/2005/8/layout/list1"/>
    <dgm:cxn modelId="{DA67EFF5-4AB3-497D-B4F5-711C7E0C9D95}" type="presOf" srcId="{FEAD7DE3-967D-40B9-BD9A-47D14448D8A0}" destId="{2E57EA9A-698A-46A8-834C-F79EEA08E17A}" srcOrd="1" destOrd="0" presId="urn:microsoft.com/office/officeart/2005/8/layout/list1"/>
    <dgm:cxn modelId="{8A52BA86-57DC-4B6E-8CC4-2001B99F9896}" type="presOf" srcId="{4FBBC7CD-792C-44FD-9811-2A9D41FABDF0}" destId="{4CFC7097-4C4B-4CF5-8CF6-1B0B44219BE7}" srcOrd="0" destOrd="2" presId="urn:microsoft.com/office/officeart/2005/8/layout/list1"/>
    <dgm:cxn modelId="{55835CE1-3E85-4023-BB05-61E2FC3E8243}" type="presOf" srcId="{F358966D-31D4-4F72-BEC6-C4A56EB50EE5}" destId="{4CFC7097-4C4B-4CF5-8CF6-1B0B44219BE7}" srcOrd="0" destOrd="0" presId="urn:microsoft.com/office/officeart/2005/8/layout/list1"/>
    <dgm:cxn modelId="{7D8928EA-E223-437F-9091-4EABDEC02159}" srcId="{FEAD7DE3-967D-40B9-BD9A-47D14448D8A0}" destId="{65F2A941-FC9F-425C-A583-0C925EA15600}" srcOrd="1" destOrd="0" parTransId="{8FCF2D17-2B75-466F-A5DC-5E1119029BB3}" sibTransId="{17CD8933-F52C-49C3-93B0-F32CB58EF540}"/>
    <dgm:cxn modelId="{CAD73ACC-1ABC-410F-AEA0-89AB61D12168}" srcId="{FEAD7DE3-967D-40B9-BD9A-47D14448D8A0}" destId="{4FBBC7CD-792C-44FD-9811-2A9D41FABDF0}" srcOrd="2" destOrd="0" parTransId="{5A951837-E0C2-4DFB-BF8B-F5CD2F9E6A90}" sibTransId="{034BCA51-D940-47FC-8E34-A28A25197686}"/>
    <dgm:cxn modelId="{7AF85C4C-7EB7-4F36-AEE3-870560CA10F9}" srcId="{FEAD7DE3-967D-40B9-BD9A-47D14448D8A0}" destId="{F358966D-31D4-4F72-BEC6-C4A56EB50EE5}" srcOrd="0" destOrd="0" parTransId="{4AE2727C-0C53-4C26-A7B4-43BE20110FC9}" sibTransId="{638091D2-D7D9-4998-B9EE-DD07602A776E}"/>
    <dgm:cxn modelId="{3DDD6C2E-0C81-4DE3-945B-B973A07EB8AE}" type="presParOf" srcId="{0038C8FE-C1A4-4CBC-A2EE-AFC0F1657BB1}" destId="{6E2FE179-FBCE-4969-AFB2-1101DD237B2B}" srcOrd="0" destOrd="0" presId="urn:microsoft.com/office/officeart/2005/8/layout/list1"/>
    <dgm:cxn modelId="{EF046471-976F-4DE0-A54A-7D24AC6BA99D}" type="presParOf" srcId="{6E2FE179-FBCE-4969-AFB2-1101DD237B2B}" destId="{7F12347F-3D05-4FDC-914F-D697E1657CE8}" srcOrd="0" destOrd="0" presId="urn:microsoft.com/office/officeart/2005/8/layout/list1"/>
    <dgm:cxn modelId="{E0F85A2E-909D-4F5B-AE8B-63F221F9F258}" type="presParOf" srcId="{6E2FE179-FBCE-4969-AFB2-1101DD237B2B}" destId="{2E57EA9A-698A-46A8-834C-F79EEA08E17A}" srcOrd="1" destOrd="0" presId="urn:microsoft.com/office/officeart/2005/8/layout/list1"/>
    <dgm:cxn modelId="{4BFAAE4A-2E34-48E5-ADE6-8E4E6858A67C}" type="presParOf" srcId="{0038C8FE-C1A4-4CBC-A2EE-AFC0F1657BB1}" destId="{89C24BAB-07D9-46E4-A89B-55B99C832235}" srcOrd="1" destOrd="0" presId="urn:microsoft.com/office/officeart/2005/8/layout/list1"/>
    <dgm:cxn modelId="{700B5ECD-8E8B-40F6-B998-E56A2B158E46}" type="presParOf" srcId="{0038C8FE-C1A4-4CBC-A2EE-AFC0F1657BB1}" destId="{4CFC7097-4C4B-4CF5-8CF6-1B0B44219BE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317A00-FD1B-4079-A36D-2BAF10C67068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3098BA4B-EFB2-4EBB-9BDF-9FCA213A5DB8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大量資料的分析演算法及統計方法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31B43B5-9A43-4226-AFD1-99F257E2315B}" type="parTrans" cxnId="{91CA61CB-24DA-4E78-B6B6-DD048F16A723}">
      <dgm:prSet/>
      <dgm:spPr/>
      <dgm:t>
        <a:bodyPr/>
        <a:lstStyle/>
        <a:p>
          <a:endParaRPr lang="zh-TW" altLang="en-US"/>
        </a:p>
      </dgm:t>
    </dgm:pt>
    <dgm:pt modelId="{06553B09-4314-4528-B863-127429BC197E}" type="sibTrans" cxnId="{91CA61CB-24DA-4E78-B6B6-DD048F16A723}">
      <dgm:prSet/>
      <dgm:spPr/>
      <dgm:t>
        <a:bodyPr/>
        <a:lstStyle/>
        <a:p>
          <a:endParaRPr lang="zh-TW" altLang="en-US"/>
        </a:p>
      </dgm:t>
    </dgm:pt>
    <dgm:pt modelId="{45F54625-5987-47D0-90B5-6E3424196266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各種生物序列及結構的分析與解釋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D4D99F-8960-4DAA-B534-89757CCF428A}" type="parTrans" cxnId="{DC9FB77F-37F9-4CCC-B31A-5D2E77CF71E0}">
      <dgm:prSet/>
      <dgm:spPr/>
      <dgm:t>
        <a:bodyPr/>
        <a:lstStyle/>
        <a:p>
          <a:endParaRPr lang="zh-TW" altLang="en-US"/>
        </a:p>
      </dgm:t>
    </dgm:pt>
    <dgm:pt modelId="{2AD2B56F-3A5E-49C6-8604-F8486A5CEDB8}" type="sibTrans" cxnId="{DC9FB77F-37F9-4CCC-B31A-5D2E77CF71E0}">
      <dgm:prSet/>
      <dgm:spPr/>
      <dgm:t>
        <a:bodyPr/>
        <a:lstStyle/>
        <a:p>
          <a:endParaRPr lang="zh-TW" altLang="en-US"/>
        </a:p>
      </dgm:t>
    </dgm:pt>
    <dgm:pt modelId="{DCDF463B-1243-449D-A337-2E0F1A38FCD1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管理及使用各種型態資訊的軟體工具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7F78862-2D9F-4A32-A0FA-FCF2C0371CD6}" type="parTrans" cxnId="{4D545367-3913-405D-9D04-4CEF961D4EA9}">
      <dgm:prSet/>
      <dgm:spPr/>
      <dgm:t>
        <a:bodyPr/>
        <a:lstStyle/>
        <a:p>
          <a:endParaRPr lang="zh-TW" altLang="en-US"/>
        </a:p>
      </dgm:t>
    </dgm:pt>
    <dgm:pt modelId="{A6C7BD13-9969-424F-80E8-569BEF6F284A}" type="sibTrans" cxnId="{4D545367-3913-405D-9D04-4CEF961D4EA9}">
      <dgm:prSet/>
      <dgm:spPr/>
      <dgm:t>
        <a:bodyPr/>
        <a:lstStyle/>
        <a:p>
          <a:endParaRPr lang="zh-TW" altLang="en-US"/>
        </a:p>
      </dgm:t>
    </dgm:pt>
    <dgm:pt modelId="{D6E1D322-7D9F-49D3-9733-9062466ECC02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生物醫學及藥物的開發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B1DC2C0-D612-4252-A0BA-998BFB0D665B}" type="parTrans" cxnId="{A81A0761-E1C7-4DF0-9E7E-D351EF52860A}">
      <dgm:prSet/>
      <dgm:spPr/>
      <dgm:t>
        <a:bodyPr/>
        <a:lstStyle/>
        <a:p>
          <a:endParaRPr lang="zh-TW" altLang="en-US"/>
        </a:p>
      </dgm:t>
    </dgm:pt>
    <dgm:pt modelId="{C042FF3F-B9A9-4575-8D05-71E26FED21AE}" type="sibTrans" cxnId="{A81A0761-E1C7-4DF0-9E7E-D351EF52860A}">
      <dgm:prSet/>
      <dgm:spPr/>
      <dgm:t>
        <a:bodyPr/>
        <a:lstStyle/>
        <a:p>
          <a:endParaRPr lang="zh-TW" altLang="en-US"/>
        </a:p>
      </dgm:t>
    </dgm:pt>
    <dgm:pt modelId="{0798F752-10D8-4B3C-BBEF-72C5AF558FA2}" type="pres">
      <dgm:prSet presAssocID="{58317A00-FD1B-4079-A36D-2BAF10C6706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C2861C61-FD7F-4CE1-907A-3B3E34B3BF59}" type="pres">
      <dgm:prSet presAssocID="{58317A00-FD1B-4079-A36D-2BAF10C67068}" presName="Name1" presStyleCnt="0"/>
      <dgm:spPr/>
    </dgm:pt>
    <dgm:pt modelId="{5A30EAEA-CD8E-4117-B6A4-1FE90E1C02E8}" type="pres">
      <dgm:prSet presAssocID="{58317A00-FD1B-4079-A36D-2BAF10C67068}" presName="cycle" presStyleCnt="0"/>
      <dgm:spPr/>
    </dgm:pt>
    <dgm:pt modelId="{08C6914E-A5F4-421D-88D7-DD1A03EE3C9E}" type="pres">
      <dgm:prSet presAssocID="{58317A00-FD1B-4079-A36D-2BAF10C67068}" presName="srcNode" presStyleLbl="node1" presStyleIdx="0" presStyleCnt="4"/>
      <dgm:spPr/>
    </dgm:pt>
    <dgm:pt modelId="{08CE8B21-E7A3-4C8F-8DCB-A397FEC99FA9}" type="pres">
      <dgm:prSet presAssocID="{58317A00-FD1B-4079-A36D-2BAF10C67068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19137E80-91D1-4EBC-8DE5-D66D47C32D68}" type="pres">
      <dgm:prSet presAssocID="{58317A00-FD1B-4079-A36D-2BAF10C67068}" presName="extraNode" presStyleLbl="node1" presStyleIdx="0" presStyleCnt="4"/>
      <dgm:spPr/>
    </dgm:pt>
    <dgm:pt modelId="{881CB9F2-99CF-4098-94D1-F8585597AC08}" type="pres">
      <dgm:prSet presAssocID="{58317A00-FD1B-4079-A36D-2BAF10C67068}" presName="dstNode" presStyleLbl="node1" presStyleIdx="0" presStyleCnt="4"/>
      <dgm:spPr/>
    </dgm:pt>
    <dgm:pt modelId="{D34630BF-795B-488D-940F-2810617CC113}" type="pres">
      <dgm:prSet presAssocID="{3098BA4B-EFB2-4EBB-9BDF-9FCA213A5DB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92C172A-1673-41C1-A169-D444C9240475}" type="pres">
      <dgm:prSet presAssocID="{3098BA4B-EFB2-4EBB-9BDF-9FCA213A5DB8}" presName="accent_1" presStyleCnt="0"/>
      <dgm:spPr/>
    </dgm:pt>
    <dgm:pt modelId="{B2C15958-C1A7-4712-B791-308FF2166333}" type="pres">
      <dgm:prSet presAssocID="{3098BA4B-EFB2-4EBB-9BDF-9FCA213A5DB8}" presName="accentRepeatNode" presStyleLbl="solidFgAcc1" presStyleIdx="0" presStyleCnt="4"/>
      <dgm:spPr/>
    </dgm:pt>
    <dgm:pt modelId="{3B9CCA12-7407-4EDE-8983-E9FC15728C22}" type="pres">
      <dgm:prSet presAssocID="{45F54625-5987-47D0-90B5-6E342419626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AA77CB3-15EF-4082-A20E-50A0DCCAE13E}" type="pres">
      <dgm:prSet presAssocID="{45F54625-5987-47D0-90B5-6E3424196266}" presName="accent_2" presStyleCnt="0"/>
      <dgm:spPr/>
    </dgm:pt>
    <dgm:pt modelId="{7B6E58A3-1DC3-4851-8BAB-5CAFAFC3B60C}" type="pres">
      <dgm:prSet presAssocID="{45F54625-5987-47D0-90B5-6E3424196266}" presName="accentRepeatNode" presStyleLbl="solidFgAcc1" presStyleIdx="1" presStyleCnt="4"/>
      <dgm:spPr/>
    </dgm:pt>
    <dgm:pt modelId="{63A6C5AC-B377-4FC5-A7EB-F713A0EBF9B1}" type="pres">
      <dgm:prSet presAssocID="{DCDF463B-1243-449D-A337-2E0F1A38FCD1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BB00415-F1A4-472E-8296-57607C944633}" type="pres">
      <dgm:prSet presAssocID="{DCDF463B-1243-449D-A337-2E0F1A38FCD1}" presName="accent_3" presStyleCnt="0"/>
      <dgm:spPr/>
    </dgm:pt>
    <dgm:pt modelId="{7F63D217-A6FA-45F0-8064-662BB879D585}" type="pres">
      <dgm:prSet presAssocID="{DCDF463B-1243-449D-A337-2E0F1A38FCD1}" presName="accentRepeatNode" presStyleLbl="solidFgAcc1" presStyleIdx="2" presStyleCnt="4"/>
      <dgm:spPr/>
    </dgm:pt>
    <dgm:pt modelId="{B0368B6F-7CFA-4BCA-9DC9-4F31DFE34BCF}" type="pres">
      <dgm:prSet presAssocID="{D6E1D322-7D9F-49D3-9733-9062466ECC02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F423309-08C0-4B50-8EBA-B4793329C73A}" type="pres">
      <dgm:prSet presAssocID="{D6E1D322-7D9F-49D3-9733-9062466ECC02}" presName="accent_4" presStyleCnt="0"/>
      <dgm:spPr/>
    </dgm:pt>
    <dgm:pt modelId="{A8D5CE8D-BE10-4941-96D9-8A8FAABFC35B}" type="pres">
      <dgm:prSet presAssocID="{D6E1D322-7D9F-49D3-9733-9062466ECC02}" presName="accentRepeatNode" presStyleLbl="solidFgAcc1" presStyleIdx="3" presStyleCnt="4"/>
      <dgm:spPr/>
    </dgm:pt>
  </dgm:ptLst>
  <dgm:cxnLst>
    <dgm:cxn modelId="{17DCD7C3-18B9-47C4-8528-279867255CF2}" type="presOf" srcId="{DCDF463B-1243-449D-A337-2E0F1A38FCD1}" destId="{63A6C5AC-B377-4FC5-A7EB-F713A0EBF9B1}" srcOrd="0" destOrd="0" presId="urn:microsoft.com/office/officeart/2008/layout/VerticalCurvedList"/>
    <dgm:cxn modelId="{829A0CCC-E8AD-4E4C-A000-09E83D9DB7A0}" type="presOf" srcId="{45F54625-5987-47D0-90B5-6E3424196266}" destId="{3B9CCA12-7407-4EDE-8983-E9FC15728C22}" srcOrd="0" destOrd="0" presId="urn:microsoft.com/office/officeart/2008/layout/VerticalCurvedList"/>
    <dgm:cxn modelId="{CD506ABD-C6B7-4A47-B611-FAC9EA97ECE8}" type="presOf" srcId="{06553B09-4314-4528-B863-127429BC197E}" destId="{08CE8B21-E7A3-4C8F-8DCB-A397FEC99FA9}" srcOrd="0" destOrd="0" presId="urn:microsoft.com/office/officeart/2008/layout/VerticalCurvedList"/>
    <dgm:cxn modelId="{4D545367-3913-405D-9D04-4CEF961D4EA9}" srcId="{58317A00-FD1B-4079-A36D-2BAF10C67068}" destId="{DCDF463B-1243-449D-A337-2E0F1A38FCD1}" srcOrd="2" destOrd="0" parTransId="{67F78862-2D9F-4A32-A0FA-FCF2C0371CD6}" sibTransId="{A6C7BD13-9969-424F-80E8-569BEF6F284A}"/>
    <dgm:cxn modelId="{2B2F7101-DC49-44AB-A379-845872308E25}" type="presOf" srcId="{3098BA4B-EFB2-4EBB-9BDF-9FCA213A5DB8}" destId="{D34630BF-795B-488D-940F-2810617CC113}" srcOrd="0" destOrd="0" presId="urn:microsoft.com/office/officeart/2008/layout/VerticalCurvedList"/>
    <dgm:cxn modelId="{DC9FB77F-37F9-4CCC-B31A-5D2E77CF71E0}" srcId="{58317A00-FD1B-4079-A36D-2BAF10C67068}" destId="{45F54625-5987-47D0-90B5-6E3424196266}" srcOrd="1" destOrd="0" parTransId="{F0D4D99F-8960-4DAA-B534-89757CCF428A}" sibTransId="{2AD2B56F-3A5E-49C6-8604-F8486A5CEDB8}"/>
    <dgm:cxn modelId="{A6617CE9-D838-4E82-9D4A-4071373C35B5}" type="presOf" srcId="{58317A00-FD1B-4079-A36D-2BAF10C67068}" destId="{0798F752-10D8-4B3C-BBEF-72C5AF558FA2}" srcOrd="0" destOrd="0" presId="urn:microsoft.com/office/officeart/2008/layout/VerticalCurvedList"/>
    <dgm:cxn modelId="{A81A0761-E1C7-4DF0-9E7E-D351EF52860A}" srcId="{58317A00-FD1B-4079-A36D-2BAF10C67068}" destId="{D6E1D322-7D9F-49D3-9733-9062466ECC02}" srcOrd="3" destOrd="0" parTransId="{5B1DC2C0-D612-4252-A0BA-998BFB0D665B}" sibTransId="{C042FF3F-B9A9-4575-8D05-71E26FED21AE}"/>
    <dgm:cxn modelId="{91CA61CB-24DA-4E78-B6B6-DD048F16A723}" srcId="{58317A00-FD1B-4079-A36D-2BAF10C67068}" destId="{3098BA4B-EFB2-4EBB-9BDF-9FCA213A5DB8}" srcOrd="0" destOrd="0" parTransId="{931B43B5-9A43-4226-AFD1-99F257E2315B}" sibTransId="{06553B09-4314-4528-B863-127429BC197E}"/>
    <dgm:cxn modelId="{12A7BFF7-C590-42AB-A697-7CAD7F8C2D71}" type="presOf" srcId="{D6E1D322-7D9F-49D3-9733-9062466ECC02}" destId="{B0368B6F-7CFA-4BCA-9DC9-4F31DFE34BCF}" srcOrd="0" destOrd="0" presId="urn:microsoft.com/office/officeart/2008/layout/VerticalCurvedList"/>
    <dgm:cxn modelId="{E7E7D44F-14DD-4FBD-8649-DCB93156C58D}" type="presParOf" srcId="{0798F752-10D8-4B3C-BBEF-72C5AF558FA2}" destId="{C2861C61-FD7F-4CE1-907A-3B3E34B3BF59}" srcOrd="0" destOrd="0" presId="urn:microsoft.com/office/officeart/2008/layout/VerticalCurvedList"/>
    <dgm:cxn modelId="{2D459FC8-C3C4-4FA4-B8D4-CA9F103B72B5}" type="presParOf" srcId="{C2861C61-FD7F-4CE1-907A-3B3E34B3BF59}" destId="{5A30EAEA-CD8E-4117-B6A4-1FE90E1C02E8}" srcOrd="0" destOrd="0" presId="urn:microsoft.com/office/officeart/2008/layout/VerticalCurvedList"/>
    <dgm:cxn modelId="{ADA27632-6CC4-4715-98D2-AA0C6B28451C}" type="presParOf" srcId="{5A30EAEA-CD8E-4117-B6A4-1FE90E1C02E8}" destId="{08C6914E-A5F4-421D-88D7-DD1A03EE3C9E}" srcOrd="0" destOrd="0" presId="urn:microsoft.com/office/officeart/2008/layout/VerticalCurvedList"/>
    <dgm:cxn modelId="{E5519D50-ABD7-458A-899A-5654A1142B29}" type="presParOf" srcId="{5A30EAEA-CD8E-4117-B6A4-1FE90E1C02E8}" destId="{08CE8B21-E7A3-4C8F-8DCB-A397FEC99FA9}" srcOrd="1" destOrd="0" presId="urn:microsoft.com/office/officeart/2008/layout/VerticalCurvedList"/>
    <dgm:cxn modelId="{160FC7F2-6B0A-4668-97D1-217442A40F8D}" type="presParOf" srcId="{5A30EAEA-CD8E-4117-B6A4-1FE90E1C02E8}" destId="{19137E80-91D1-4EBC-8DE5-D66D47C32D68}" srcOrd="2" destOrd="0" presId="urn:microsoft.com/office/officeart/2008/layout/VerticalCurvedList"/>
    <dgm:cxn modelId="{1FEB7D29-467C-4F40-8625-891510A80F1D}" type="presParOf" srcId="{5A30EAEA-CD8E-4117-B6A4-1FE90E1C02E8}" destId="{881CB9F2-99CF-4098-94D1-F8585597AC08}" srcOrd="3" destOrd="0" presId="urn:microsoft.com/office/officeart/2008/layout/VerticalCurvedList"/>
    <dgm:cxn modelId="{1D024A51-9CED-4B8E-9F1E-67318BBDFC68}" type="presParOf" srcId="{C2861C61-FD7F-4CE1-907A-3B3E34B3BF59}" destId="{D34630BF-795B-488D-940F-2810617CC113}" srcOrd="1" destOrd="0" presId="urn:microsoft.com/office/officeart/2008/layout/VerticalCurvedList"/>
    <dgm:cxn modelId="{F9C185FF-82B6-489C-A31B-B53473CE436B}" type="presParOf" srcId="{C2861C61-FD7F-4CE1-907A-3B3E34B3BF59}" destId="{592C172A-1673-41C1-A169-D444C9240475}" srcOrd="2" destOrd="0" presId="urn:microsoft.com/office/officeart/2008/layout/VerticalCurvedList"/>
    <dgm:cxn modelId="{5A28A347-2BF1-42E2-BC67-DBA3F8536935}" type="presParOf" srcId="{592C172A-1673-41C1-A169-D444C9240475}" destId="{B2C15958-C1A7-4712-B791-308FF2166333}" srcOrd="0" destOrd="0" presId="urn:microsoft.com/office/officeart/2008/layout/VerticalCurvedList"/>
    <dgm:cxn modelId="{CF9525E9-EB06-4A4D-B465-55BB94EEC8A7}" type="presParOf" srcId="{C2861C61-FD7F-4CE1-907A-3B3E34B3BF59}" destId="{3B9CCA12-7407-4EDE-8983-E9FC15728C22}" srcOrd="3" destOrd="0" presId="urn:microsoft.com/office/officeart/2008/layout/VerticalCurvedList"/>
    <dgm:cxn modelId="{B5F29428-A308-4884-A7C5-661AB27B78CA}" type="presParOf" srcId="{C2861C61-FD7F-4CE1-907A-3B3E34B3BF59}" destId="{8AA77CB3-15EF-4082-A20E-50A0DCCAE13E}" srcOrd="4" destOrd="0" presId="urn:microsoft.com/office/officeart/2008/layout/VerticalCurvedList"/>
    <dgm:cxn modelId="{0DFDE8EA-99A9-45B1-8D61-0B470AF76FD2}" type="presParOf" srcId="{8AA77CB3-15EF-4082-A20E-50A0DCCAE13E}" destId="{7B6E58A3-1DC3-4851-8BAB-5CAFAFC3B60C}" srcOrd="0" destOrd="0" presId="urn:microsoft.com/office/officeart/2008/layout/VerticalCurvedList"/>
    <dgm:cxn modelId="{BB220146-FFCA-489D-8BED-80078B1E27D7}" type="presParOf" srcId="{C2861C61-FD7F-4CE1-907A-3B3E34B3BF59}" destId="{63A6C5AC-B377-4FC5-A7EB-F713A0EBF9B1}" srcOrd="5" destOrd="0" presId="urn:microsoft.com/office/officeart/2008/layout/VerticalCurvedList"/>
    <dgm:cxn modelId="{9BB0E8A6-5008-4CB3-AE16-58A31C53E0CB}" type="presParOf" srcId="{C2861C61-FD7F-4CE1-907A-3B3E34B3BF59}" destId="{BBB00415-F1A4-472E-8296-57607C944633}" srcOrd="6" destOrd="0" presId="urn:microsoft.com/office/officeart/2008/layout/VerticalCurvedList"/>
    <dgm:cxn modelId="{F0C141ED-7910-41D3-B0CF-3824203AE587}" type="presParOf" srcId="{BBB00415-F1A4-472E-8296-57607C944633}" destId="{7F63D217-A6FA-45F0-8064-662BB879D585}" srcOrd="0" destOrd="0" presId="urn:microsoft.com/office/officeart/2008/layout/VerticalCurvedList"/>
    <dgm:cxn modelId="{21EBF4B0-D750-4419-8AD1-6D002196DDAB}" type="presParOf" srcId="{C2861C61-FD7F-4CE1-907A-3B3E34B3BF59}" destId="{B0368B6F-7CFA-4BCA-9DC9-4F31DFE34BCF}" srcOrd="7" destOrd="0" presId="urn:microsoft.com/office/officeart/2008/layout/VerticalCurvedList"/>
    <dgm:cxn modelId="{7EF7642C-38FB-4111-9881-40435313CF03}" type="presParOf" srcId="{C2861C61-FD7F-4CE1-907A-3B3E34B3BF59}" destId="{7F423309-08C0-4B50-8EBA-B4793329C73A}" srcOrd="8" destOrd="0" presId="urn:microsoft.com/office/officeart/2008/layout/VerticalCurvedList"/>
    <dgm:cxn modelId="{909F68E4-6C44-4B8C-B7B7-5C7707EC6E34}" type="presParOf" srcId="{7F423309-08C0-4B50-8EBA-B4793329C73A}" destId="{A8D5CE8D-BE10-4941-96D9-8A8FAABFC35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1E4F4A-DDA5-4847-8367-4F5A59F83567}" type="doc">
      <dgm:prSet loTypeId="urn:microsoft.com/office/officeart/2005/8/layout/radial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C6509868-61F9-49D5-A23E-719E669E6820}">
      <dgm:prSet custT="1"/>
      <dgm:spPr/>
      <dgm:t>
        <a:bodyPr/>
        <a:lstStyle/>
        <a:p>
          <a:pPr rtl="0"/>
          <a:r>
            <a:rPr lang="zh-TW" altLang="en-US" sz="1600" b="1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生物</a:t>
          </a:r>
          <a:r>
            <a:rPr lang="en-US" altLang="zh-TW" sz="1600" b="1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600" b="1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資訊學</a:t>
          </a:r>
          <a:r>
            <a:rPr lang="en-US" altLang="zh-TW" sz="1600" b="1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600" b="1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核心課題</a:t>
          </a:r>
          <a:endParaRPr lang="zh-TW" altLang="en-US" sz="1600" baseline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B2D927E-B9C9-40CD-BFCB-0DAA362A9C30}" type="parTrans" cxnId="{E487D0A3-EC8B-4CC3-BD2D-1B981F52069D}">
      <dgm:prSet/>
      <dgm:spPr/>
      <dgm:t>
        <a:bodyPr/>
        <a:lstStyle/>
        <a:p>
          <a:endParaRPr lang="zh-TW" altLang="en-US"/>
        </a:p>
      </dgm:t>
    </dgm:pt>
    <dgm:pt modelId="{9826DFD9-1D70-4948-9B72-7C77E75F0959}" type="sibTrans" cxnId="{E487D0A3-EC8B-4CC3-BD2D-1B981F52069D}">
      <dgm:prSet/>
      <dgm:spPr/>
      <dgm:t>
        <a:bodyPr/>
        <a:lstStyle/>
        <a:p>
          <a:endParaRPr lang="zh-TW" altLang="en-US"/>
        </a:p>
      </dgm:t>
    </dgm:pt>
    <dgm:pt modelId="{1CF6C4FA-9F0F-49A9-81EC-CA19C7A67FB0}">
      <dgm:prSet custT="1"/>
      <dgm:spPr/>
      <dgm:t>
        <a:bodyPr/>
        <a:lstStyle/>
        <a:p>
          <a:pPr rtl="0"/>
          <a:r>
            <a:rPr lang="zh-TW" altLang="en-US" sz="1600" b="1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序列組合</a:t>
          </a:r>
          <a:endParaRPr lang="zh-TW" altLang="en-US" sz="1600" baseline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C075614-B92D-47EB-889B-61C566FBA99E}" type="parTrans" cxnId="{26C179E1-DAC3-495A-9140-A237681F127A}">
      <dgm:prSet/>
      <dgm:spPr/>
      <dgm:t>
        <a:bodyPr/>
        <a:lstStyle/>
        <a:p>
          <a:endParaRPr lang="zh-TW" altLang="en-US"/>
        </a:p>
      </dgm:t>
    </dgm:pt>
    <dgm:pt modelId="{C2B86A18-8BF6-48F7-B80D-9FED48EFBA11}" type="sibTrans" cxnId="{26C179E1-DAC3-495A-9140-A237681F127A}">
      <dgm:prSet/>
      <dgm:spPr/>
      <dgm:t>
        <a:bodyPr/>
        <a:lstStyle/>
        <a:p>
          <a:endParaRPr lang="zh-TW" altLang="en-US"/>
        </a:p>
      </dgm:t>
    </dgm:pt>
    <dgm:pt modelId="{5B2B11AB-A6D7-41BD-8B41-3D5F3FEC5033}">
      <dgm:prSet custT="1"/>
      <dgm:spPr/>
      <dgm:t>
        <a:bodyPr/>
        <a:lstStyle/>
        <a:p>
          <a:pPr rtl="0"/>
          <a:r>
            <a:rPr lang="zh-TW" altLang="en-US" sz="1600" b="1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序列分析</a:t>
          </a:r>
          <a:endParaRPr lang="zh-TW" altLang="en-US" sz="1600" baseline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674C25-065F-4FE6-9ADA-EF5D71C05144}" type="parTrans" cxnId="{ABD9F123-3891-4388-8045-9AE44DD9E5E3}">
      <dgm:prSet/>
      <dgm:spPr/>
      <dgm:t>
        <a:bodyPr/>
        <a:lstStyle/>
        <a:p>
          <a:endParaRPr lang="zh-TW" altLang="en-US"/>
        </a:p>
      </dgm:t>
    </dgm:pt>
    <dgm:pt modelId="{6620E03F-7E4B-42BC-A79F-279EC184D52D}" type="sibTrans" cxnId="{ABD9F123-3891-4388-8045-9AE44DD9E5E3}">
      <dgm:prSet/>
      <dgm:spPr/>
      <dgm:t>
        <a:bodyPr/>
        <a:lstStyle/>
        <a:p>
          <a:endParaRPr lang="zh-TW" altLang="en-US"/>
        </a:p>
      </dgm:t>
    </dgm:pt>
    <dgm:pt modelId="{7BE2EA84-3AB5-4741-84E3-F162EF26E685}">
      <dgm:prSet custT="1"/>
      <dgm:spPr/>
      <dgm:t>
        <a:bodyPr/>
        <a:lstStyle/>
        <a:p>
          <a:pPr rtl="0"/>
          <a:r>
            <a:rPr lang="zh-TW" altLang="en-US" sz="1600" b="1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生物資訊資料庫</a:t>
          </a:r>
          <a:endParaRPr lang="zh-TW" altLang="en-US" sz="1600" baseline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1108CAB-E830-4D8D-AF78-04A6ED77E64D}" type="parTrans" cxnId="{77F9F033-B3CA-4D0A-96EE-F47C3A60DFF5}">
      <dgm:prSet/>
      <dgm:spPr/>
      <dgm:t>
        <a:bodyPr/>
        <a:lstStyle/>
        <a:p>
          <a:endParaRPr lang="zh-TW" altLang="en-US"/>
        </a:p>
      </dgm:t>
    </dgm:pt>
    <dgm:pt modelId="{36A7DADC-20EF-4D5C-BE24-22E172B3C5A1}" type="sibTrans" cxnId="{77F9F033-B3CA-4D0A-96EE-F47C3A60DFF5}">
      <dgm:prSet/>
      <dgm:spPr/>
      <dgm:t>
        <a:bodyPr/>
        <a:lstStyle/>
        <a:p>
          <a:endParaRPr lang="zh-TW" altLang="en-US"/>
        </a:p>
      </dgm:t>
    </dgm:pt>
    <dgm:pt modelId="{987A7CAD-03FB-420C-B0E5-328876C64900}">
      <dgm:prSet custT="1"/>
      <dgm:spPr/>
      <dgm:t>
        <a:bodyPr/>
        <a:lstStyle/>
        <a:p>
          <a:pPr rtl="0"/>
          <a:r>
            <a:rPr lang="zh-TW" altLang="en-US" sz="1600" b="1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基因認定</a:t>
          </a:r>
          <a:endParaRPr lang="zh-TW" altLang="en-US" sz="1600" baseline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6F48C0A-5EDE-4634-9695-D5C6EAD9641E}" type="parTrans" cxnId="{C4EC945D-356B-4DEB-A610-285D3AF453B1}">
      <dgm:prSet/>
      <dgm:spPr/>
      <dgm:t>
        <a:bodyPr/>
        <a:lstStyle/>
        <a:p>
          <a:endParaRPr lang="zh-TW" altLang="en-US"/>
        </a:p>
      </dgm:t>
    </dgm:pt>
    <dgm:pt modelId="{F4C43F89-36AB-4340-904C-FEF75DBA2D5F}" type="sibTrans" cxnId="{C4EC945D-356B-4DEB-A610-285D3AF453B1}">
      <dgm:prSet/>
      <dgm:spPr/>
      <dgm:t>
        <a:bodyPr/>
        <a:lstStyle/>
        <a:p>
          <a:endParaRPr lang="zh-TW" altLang="en-US"/>
        </a:p>
      </dgm:t>
    </dgm:pt>
    <dgm:pt modelId="{15CAF6F2-F937-4DF7-AB3D-9414A7577B98}">
      <dgm:prSet custT="1"/>
      <dgm:spPr/>
      <dgm:t>
        <a:bodyPr/>
        <a:lstStyle/>
        <a:p>
          <a:pPr rtl="0"/>
          <a:r>
            <a:rPr lang="zh-TW" altLang="en-US" sz="1600" b="1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種族樹</a:t>
          </a:r>
          <a:r>
            <a:rPr lang="en-US" altLang="zh-TW" sz="1600" b="1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600" b="1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建構</a:t>
          </a:r>
          <a:endParaRPr lang="zh-TW" altLang="en-US" sz="1600" baseline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A87E253-3F4F-4AC5-AAEF-C39EF70E2859}" type="parTrans" cxnId="{8D947366-35B3-4582-BB98-0860CA1BF48D}">
      <dgm:prSet/>
      <dgm:spPr/>
      <dgm:t>
        <a:bodyPr/>
        <a:lstStyle/>
        <a:p>
          <a:endParaRPr lang="zh-TW" altLang="en-US"/>
        </a:p>
      </dgm:t>
    </dgm:pt>
    <dgm:pt modelId="{514DA079-B4FC-44E2-BC30-E4BD6FBC5E7D}" type="sibTrans" cxnId="{8D947366-35B3-4582-BB98-0860CA1BF48D}">
      <dgm:prSet/>
      <dgm:spPr/>
      <dgm:t>
        <a:bodyPr/>
        <a:lstStyle/>
        <a:p>
          <a:endParaRPr lang="zh-TW" altLang="en-US"/>
        </a:p>
      </dgm:t>
    </dgm:pt>
    <dgm:pt modelId="{8D04E0FF-7714-4F0B-BEE0-2C825019AFF6}">
      <dgm:prSet custT="1"/>
      <dgm:spPr/>
      <dgm:t>
        <a:bodyPr/>
        <a:lstStyle/>
        <a:p>
          <a:pPr rtl="0"/>
          <a:r>
            <a:rPr lang="zh-TW" altLang="en-US" sz="1600" b="1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蛋白質</a:t>
          </a:r>
          <a:r>
            <a:rPr lang="en-US" altLang="zh-TW" sz="1600" b="1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600" b="1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三維結構推測</a:t>
          </a:r>
          <a:endParaRPr lang="zh-TW" altLang="en-US" sz="1600" baseline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6A90871-5920-4A6C-96E3-99FA48686444}" type="parTrans" cxnId="{E2718088-FA28-4B74-8542-BA90BB6FFD9E}">
      <dgm:prSet/>
      <dgm:spPr/>
      <dgm:t>
        <a:bodyPr/>
        <a:lstStyle/>
        <a:p>
          <a:endParaRPr lang="zh-TW" altLang="en-US"/>
        </a:p>
      </dgm:t>
    </dgm:pt>
    <dgm:pt modelId="{ECBC15A4-B425-4B30-88DA-B71988E47287}" type="sibTrans" cxnId="{E2718088-FA28-4B74-8542-BA90BB6FFD9E}">
      <dgm:prSet/>
      <dgm:spPr/>
      <dgm:t>
        <a:bodyPr/>
        <a:lstStyle/>
        <a:p>
          <a:endParaRPr lang="zh-TW" altLang="en-US"/>
        </a:p>
      </dgm:t>
    </dgm:pt>
    <dgm:pt modelId="{0B242FB1-1C66-4A9C-9F84-3CD60BF390EE}" type="pres">
      <dgm:prSet presAssocID="{3E1E4F4A-DDA5-4847-8367-4F5A59F8356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A2B9C0E-2AD2-4027-8EF9-742991E7343F}" type="pres">
      <dgm:prSet presAssocID="{C6509868-61F9-49D5-A23E-719E669E6820}" presName="centerShape" presStyleLbl="node0" presStyleIdx="0" presStyleCnt="1"/>
      <dgm:spPr/>
      <dgm:t>
        <a:bodyPr/>
        <a:lstStyle/>
        <a:p>
          <a:endParaRPr lang="zh-TW" altLang="en-US"/>
        </a:p>
      </dgm:t>
    </dgm:pt>
    <dgm:pt modelId="{9B04FBB1-9C7F-4530-9317-90F526812E0A}" type="pres">
      <dgm:prSet presAssocID="{3C075614-B92D-47EB-889B-61C566FBA99E}" presName="Name9" presStyleLbl="parChTrans1D2" presStyleIdx="0" presStyleCnt="6"/>
      <dgm:spPr/>
      <dgm:t>
        <a:bodyPr/>
        <a:lstStyle/>
        <a:p>
          <a:endParaRPr lang="zh-TW" altLang="en-US"/>
        </a:p>
      </dgm:t>
    </dgm:pt>
    <dgm:pt modelId="{69DCEC4C-BC51-4766-922B-DAF614FF1276}" type="pres">
      <dgm:prSet presAssocID="{3C075614-B92D-47EB-889B-61C566FBA99E}" presName="connTx" presStyleLbl="parChTrans1D2" presStyleIdx="0" presStyleCnt="6"/>
      <dgm:spPr/>
      <dgm:t>
        <a:bodyPr/>
        <a:lstStyle/>
        <a:p>
          <a:endParaRPr lang="zh-TW" altLang="en-US"/>
        </a:p>
      </dgm:t>
    </dgm:pt>
    <dgm:pt modelId="{1E2F1536-459D-46A4-B22F-428E284A1B83}" type="pres">
      <dgm:prSet presAssocID="{1CF6C4FA-9F0F-49A9-81EC-CA19C7A67FB0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C1391AB-6A80-4AA9-83E0-21CC6ABE4930}" type="pres">
      <dgm:prSet presAssocID="{84674C25-065F-4FE6-9ADA-EF5D71C05144}" presName="Name9" presStyleLbl="parChTrans1D2" presStyleIdx="1" presStyleCnt="6"/>
      <dgm:spPr/>
      <dgm:t>
        <a:bodyPr/>
        <a:lstStyle/>
        <a:p>
          <a:endParaRPr lang="zh-TW" altLang="en-US"/>
        </a:p>
      </dgm:t>
    </dgm:pt>
    <dgm:pt modelId="{F13D53FF-9B6E-421D-959B-54C1A08D20AE}" type="pres">
      <dgm:prSet presAssocID="{84674C25-065F-4FE6-9ADA-EF5D71C05144}" presName="connTx" presStyleLbl="parChTrans1D2" presStyleIdx="1" presStyleCnt="6"/>
      <dgm:spPr/>
      <dgm:t>
        <a:bodyPr/>
        <a:lstStyle/>
        <a:p>
          <a:endParaRPr lang="zh-TW" altLang="en-US"/>
        </a:p>
      </dgm:t>
    </dgm:pt>
    <dgm:pt modelId="{230436CA-CF0D-4298-8EB6-1090C3EECA10}" type="pres">
      <dgm:prSet presAssocID="{5B2B11AB-A6D7-41BD-8B41-3D5F3FEC503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EFCF55-5A02-463F-B32A-4DA09BEE5F2E}" type="pres">
      <dgm:prSet presAssocID="{91108CAB-E830-4D8D-AF78-04A6ED77E64D}" presName="Name9" presStyleLbl="parChTrans1D2" presStyleIdx="2" presStyleCnt="6"/>
      <dgm:spPr/>
      <dgm:t>
        <a:bodyPr/>
        <a:lstStyle/>
        <a:p>
          <a:endParaRPr lang="zh-TW" altLang="en-US"/>
        </a:p>
      </dgm:t>
    </dgm:pt>
    <dgm:pt modelId="{795D966E-1F61-4F0F-90C4-CE9C77CBF4A8}" type="pres">
      <dgm:prSet presAssocID="{91108CAB-E830-4D8D-AF78-04A6ED77E64D}" presName="connTx" presStyleLbl="parChTrans1D2" presStyleIdx="2" presStyleCnt="6"/>
      <dgm:spPr/>
      <dgm:t>
        <a:bodyPr/>
        <a:lstStyle/>
        <a:p>
          <a:endParaRPr lang="zh-TW" altLang="en-US"/>
        </a:p>
      </dgm:t>
    </dgm:pt>
    <dgm:pt modelId="{AB556ADC-1C32-41FE-BC2B-28BB2EE8EBC9}" type="pres">
      <dgm:prSet presAssocID="{7BE2EA84-3AB5-4741-84E3-F162EF26E68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08B791C-7280-41A2-AF91-0458F67B1014}" type="pres">
      <dgm:prSet presAssocID="{46F48C0A-5EDE-4634-9695-D5C6EAD9641E}" presName="Name9" presStyleLbl="parChTrans1D2" presStyleIdx="3" presStyleCnt="6"/>
      <dgm:spPr/>
      <dgm:t>
        <a:bodyPr/>
        <a:lstStyle/>
        <a:p>
          <a:endParaRPr lang="zh-TW" altLang="en-US"/>
        </a:p>
      </dgm:t>
    </dgm:pt>
    <dgm:pt modelId="{507C71DF-7B35-41EC-8241-14F3682639BB}" type="pres">
      <dgm:prSet presAssocID="{46F48C0A-5EDE-4634-9695-D5C6EAD9641E}" presName="connTx" presStyleLbl="parChTrans1D2" presStyleIdx="3" presStyleCnt="6"/>
      <dgm:spPr/>
      <dgm:t>
        <a:bodyPr/>
        <a:lstStyle/>
        <a:p>
          <a:endParaRPr lang="zh-TW" altLang="en-US"/>
        </a:p>
      </dgm:t>
    </dgm:pt>
    <dgm:pt modelId="{EA4FF0F3-68A4-4F30-93A4-3A0AE5D094A4}" type="pres">
      <dgm:prSet presAssocID="{987A7CAD-03FB-420C-B0E5-328876C6490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F052CE-9FFE-47F3-B242-A8D7089448E5}" type="pres">
      <dgm:prSet presAssocID="{0A87E253-3F4F-4AC5-AAEF-C39EF70E2859}" presName="Name9" presStyleLbl="parChTrans1D2" presStyleIdx="4" presStyleCnt="6"/>
      <dgm:spPr/>
      <dgm:t>
        <a:bodyPr/>
        <a:lstStyle/>
        <a:p>
          <a:endParaRPr lang="zh-TW" altLang="en-US"/>
        </a:p>
      </dgm:t>
    </dgm:pt>
    <dgm:pt modelId="{33895642-5546-4FB1-9303-BDA28B7A01CE}" type="pres">
      <dgm:prSet presAssocID="{0A87E253-3F4F-4AC5-AAEF-C39EF70E2859}" presName="connTx" presStyleLbl="parChTrans1D2" presStyleIdx="4" presStyleCnt="6"/>
      <dgm:spPr/>
      <dgm:t>
        <a:bodyPr/>
        <a:lstStyle/>
        <a:p>
          <a:endParaRPr lang="zh-TW" altLang="en-US"/>
        </a:p>
      </dgm:t>
    </dgm:pt>
    <dgm:pt modelId="{B24FB18E-F478-439D-BBED-4069C95CE45D}" type="pres">
      <dgm:prSet presAssocID="{15CAF6F2-F937-4DF7-AB3D-9414A7577B9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0B8F85B-317D-47E3-A255-12A39711B949}" type="pres">
      <dgm:prSet presAssocID="{D6A90871-5920-4A6C-96E3-99FA48686444}" presName="Name9" presStyleLbl="parChTrans1D2" presStyleIdx="5" presStyleCnt="6"/>
      <dgm:spPr/>
      <dgm:t>
        <a:bodyPr/>
        <a:lstStyle/>
        <a:p>
          <a:endParaRPr lang="zh-TW" altLang="en-US"/>
        </a:p>
      </dgm:t>
    </dgm:pt>
    <dgm:pt modelId="{1057D860-C25F-4BD0-916F-52B0E94C7F20}" type="pres">
      <dgm:prSet presAssocID="{D6A90871-5920-4A6C-96E3-99FA48686444}" presName="connTx" presStyleLbl="parChTrans1D2" presStyleIdx="5" presStyleCnt="6"/>
      <dgm:spPr/>
      <dgm:t>
        <a:bodyPr/>
        <a:lstStyle/>
        <a:p>
          <a:endParaRPr lang="zh-TW" altLang="en-US"/>
        </a:p>
      </dgm:t>
    </dgm:pt>
    <dgm:pt modelId="{A4B0A3A0-1DC0-4D27-907B-3BD86AA2C824}" type="pres">
      <dgm:prSet presAssocID="{8D04E0FF-7714-4F0B-BEE0-2C825019AFF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EC945D-356B-4DEB-A610-285D3AF453B1}" srcId="{C6509868-61F9-49D5-A23E-719E669E6820}" destId="{987A7CAD-03FB-420C-B0E5-328876C64900}" srcOrd="3" destOrd="0" parTransId="{46F48C0A-5EDE-4634-9695-D5C6EAD9641E}" sibTransId="{F4C43F89-36AB-4340-904C-FEF75DBA2D5F}"/>
    <dgm:cxn modelId="{B694D819-CC60-4B0B-8F83-8AE7BF6F14CB}" type="presOf" srcId="{D6A90871-5920-4A6C-96E3-99FA48686444}" destId="{F0B8F85B-317D-47E3-A255-12A39711B949}" srcOrd="0" destOrd="0" presId="urn:microsoft.com/office/officeart/2005/8/layout/radial1"/>
    <dgm:cxn modelId="{415F7860-BCB5-4CFC-B2A3-62F79EF92C07}" type="presOf" srcId="{3E1E4F4A-DDA5-4847-8367-4F5A59F83567}" destId="{0B242FB1-1C66-4A9C-9F84-3CD60BF390EE}" srcOrd="0" destOrd="0" presId="urn:microsoft.com/office/officeart/2005/8/layout/radial1"/>
    <dgm:cxn modelId="{E487D0A3-EC8B-4CC3-BD2D-1B981F52069D}" srcId="{3E1E4F4A-DDA5-4847-8367-4F5A59F83567}" destId="{C6509868-61F9-49D5-A23E-719E669E6820}" srcOrd="0" destOrd="0" parTransId="{8B2D927E-B9C9-40CD-BFCB-0DAA362A9C30}" sibTransId="{9826DFD9-1D70-4948-9B72-7C77E75F0959}"/>
    <dgm:cxn modelId="{ABD9F123-3891-4388-8045-9AE44DD9E5E3}" srcId="{C6509868-61F9-49D5-A23E-719E669E6820}" destId="{5B2B11AB-A6D7-41BD-8B41-3D5F3FEC5033}" srcOrd="1" destOrd="0" parTransId="{84674C25-065F-4FE6-9ADA-EF5D71C05144}" sibTransId="{6620E03F-7E4B-42BC-A79F-279EC184D52D}"/>
    <dgm:cxn modelId="{FBD1D8BD-0C87-4AA8-AFD9-A78FA7E4CA62}" type="presOf" srcId="{46F48C0A-5EDE-4634-9695-D5C6EAD9641E}" destId="{008B791C-7280-41A2-AF91-0458F67B1014}" srcOrd="0" destOrd="0" presId="urn:microsoft.com/office/officeart/2005/8/layout/radial1"/>
    <dgm:cxn modelId="{53B2FF71-EEEA-4542-817E-C05DCB7729B0}" type="presOf" srcId="{D6A90871-5920-4A6C-96E3-99FA48686444}" destId="{1057D860-C25F-4BD0-916F-52B0E94C7F20}" srcOrd="1" destOrd="0" presId="urn:microsoft.com/office/officeart/2005/8/layout/radial1"/>
    <dgm:cxn modelId="{0A91D6B3-1801-4C78-9812-C78D265C02E2}" type="presOf" srcId="{7BE2EA84-3AB5-4741-84E3-F162EF26E685}" destId="{AB556ADC-1C32-41FE-BC2B-28BB2EE8EBC9}" srcOrd="0" destOrd="0" presId="urn:microsoft.com/office/officeart/2005/8/layout/radial1"/>
    <dgm:cxn modelId="{183DF5CF-6FE0-4E1A-B108-5944B8D64A5E}" type="presOf" srcId="{91108CAB-E830-4D8D-AF78-04A6ED77E64D}" destId="{A4EFCF55-5A02-463F-B32A-4DA09BEE5F2E}" srcOrd="0" destOrd="0" presId="urn:microsoft.com/office/officeart/2005/8/layout/radial1"/>
    <dgm:cxn modelId="{44960B45-69B8-4105-8665-6EB61CCA6560}" type="presOf" srcId="{0A87E253-3F4F-4AC5-AAEF-C39EF70E2859}" destId="{0DF052CE-9FFE-47F3-B242-A8D7089448E5}" srcOrd="0" destOrd="0" presId="urn:microsoft.com/office/officeart/2005/8/layout/radial1"/>
    <dgm:cxn modelId="{8D947366-35B3-4582-BB98-0860CA1BF48D}" srcId="{C6509868-61F9-49D5-A23E-719E669E6820}" destId="{15CAF6F2-F937-4DF7-AB3D-9414A7577B98}" srcOrd="4" destOrd="0" parTransId="{0A87E253-3F4F-4AC5-AAEF-C39EF70E2859}" sibTransId="{514DA079-B4FC-44E2-BC30-E4BD6FBC5E7D}"/>
    <dgm:cxn modelId="{551A83BE-9BF6-4E83-B20D-7233AF4B0FCF}" type="presOf" srcId="{987A7CAD-03FB-420C-B0E5-328876C64900}" destId="{EA4FF0F3-68A4-4F30-93A4-3A0AE5D094A4}" srcOrd="0" destOrd="0" presId="urn:microsoft.com/office/officeart/2005/8/layout/radial1"/>
    <dgm:cxn modelId="{25DFD1A7-81FD-4484-AC9C-7E3DB2C72437}" type="presOf" srcId="{15CAF6F2-F937-4DF7-AB3D-9414A7577B98}" destId="{B24FB18E-F478-439D-BBED-4069C95CE45D}" srcOrd="0" destOrd="0" presId="urn:microsoft.com/office/officeart/2005/8/layout/radial1"/>
    <dgm:cxn modelId="{BCD1ADF2-DFD8-4C19-8689-69B515E10FF8}" type="presOf" srcId="{0A87E253-3F4F-4AC5-AAEF-C39EF70E2859}" destId="{33895642-5546-4FB1-9303-BDA28B7A01CE}" srcOrd="1" destOrd="0" presId="urn:microsoft.com/office/officeart/2005/8/layout/radial1"/>
    <dgm:cxn modelId="{C2D8C64D-3E45-4B97-9132-648E9314CB67}" type="presOf" srcId="{3C075614-B92D-47EB-889B-61C566FBA99E}" destId="{9B04FBB1-9C7F-4530-9317-90F526812E0A}" srcOrd="0" destOrd="0" presId="urn:microsoft.com/office/officeart/2005/8/layout/radial1"/>
    <dgm:cxn modelId="{26C179E1-DAC3-495A-9140-A237681F127A}" srcId="{C6509868-61F9-49D5-A23E-719E669E6820}" destId="{1CF6C4FA-9F0F-49A9-81EC-CA19C7A67FB0}" srcOrd="0" destOrd="0" parTransId="{3C075614-B92D-47EB-889B-61C566FBA99E}" sibTransId="{C2B86A18-8BF6-48F7-B80D-9FED48EFBA11}"/>
    <dgm:cxn modelId="{DAF43EC1-C79D-4F56-B84B-B5A545685185}" type="presOf" srcId="{3C075614-B92D-47EB-889B-61C566FBA99E}" destId="{69DCEC4C-BC51-4766-922B-DAF614FF1276}" srcOrd="1" destOrd="0" presId="urn:microsoft.com/office/officeart/2005/8/layout/radial1"/>
    <dgm:cxn modelId="{A4AE96BA-5174-442E-853A-BDE82C10F3F3}" type="presOf" srcId="{5B2B11AB-A6D7-41BD-8B41-3D5F3FEC5033}" destId="{230436CA-CF0D-4298-8EB6-1090C3EECA10}" srcOrd="0" destOrd="0" presId="urn:microsoft.com/office/officeart/2005/8/layout/radial1"/>
    <dgm:cxn modelId="{77F9F033-B3CA-4D0A-96EE-F47C3A60DFF5}" srcId="{C6509868-61F9-49D5-A23E-719E669E6820}" destId="{7BE2EA84-3AB5-4741-84E3-F162EF26E685}" srcOrd="2" destOrd="0" parTransId="{91108CAB-E830-4D8D-AF78-04A6ED77E64D}" sibTransId="{36A7DADC-20EF-4D5C-BE24-22E172B3C5A1}"/>
    <dgm:cxn modelId="{6D90F1C2-2D17-4D4D-9216-D5CC2CDBE9FB}" type="presOf" srcId="{8D04E0FF-7714-4F0B-BEE0-2C825019AFF6}" destId="{A4B0A3A0-1DC0-4D27-907B-3BD86AA2C824}" srcOrd="0" destOrd="0" presId="urn:microsoft.com/office/officeart/2005/8/layout/radial1"/>
    <dgm:cxn modelId="{022FAF56-5DE5-41E8-B987-5D445962E1C8}" type="presOf" srcId="{1CF6C4FA-9F0F-49A9-81EC-CA19C7A67FB0}" destId="{1E2F1536-459D-46A4-B22F-428E284A1B83}" srcOrd="0" destOrd="0" presId="urn:microsoft.com/office/officeart/2005/8/layout/radial1"/>
    <dgm:cxn modelId="{723917EE-E95E-4A16-B8E2-FB9BB3F553E9}" type="presOf" srcId="{84674C25-065F-4FE6-9ADA-EF5D71C05144}" destId="{4C1391AB-6A80-4AA9-83E0-21CC6ABE4930}" srcOrd="0" destOrd="0" presId="urn:microsoft.com/office/officeart/2005/8/layout/radial1"/>
    <dgm:cxn modelId="{E2718088-FA28-4B74-8542-BA90BB6FFD9E}" srcId="{C6509868-61F9-49D5-A23E-719E669E6820}" destId="{8D04E0FF-7714-4F0B-BEE0-2C825019AFF6}" srcOrd="5" destOrd="0" parTransId="{D6A90871-5920-4A6C-96E3-99FA48686444}" sibTransId="{ECBC15A4-B425-4B30-88DA-B71988E47287}"/>
    <dgm:cxn modelId="{609D07FD-F161-4EC8-B973-4754D5F97E36}" type="presOf" srcId="{C6509868-61F9-49D5-A23E-719E669E6820}" destId="{AA2B9C0E-2AD2-4027-8EF9-742991E7343F}" srcOrd="0" destOrd="0" presId="urn:microsoft.com/office/officeart/2005/8/layout/radial1"/>
    <dgm:cxn modelId="{C53592ED-08E6-498D-A9A5-0A69A7C76EB3}" type="presOf" srcId="{91108CAB-E830-4D8D-AF78-04A6ED77E64D}" destId="{795D966E-1F61-4F0F-90C4-CE9C77CBF4A8}" srcOrd="1" destOrd="0" presId="urn:microsoft.com/office/officeart/2005/8/layout/radial1"/>
    <dgm:cxn modelId="{1D42CADD-4351-4F46-8E87-537229A1CED9}" type="presOf" srcId="{84674C25-065F-4FE6-9ADA-EF5D71C05144}" destId="{F13D53FF-9B6E-421D-959B-54C1A08D20AE}" srcOrd="1" destOrd="0" presId="urn:microsoft.com/office/officeart/2005/8/layout/radial1"/>
    <dgm:cxn modelId="{A61E96E4-FD7B-4D67-A3ED-AF7F961C4ED0}" type="presOf" srcId="{46F48C0A-5EDE-4634-9695-D5C6EAD9641E}" destId="{507C71DF-7B35-41EC-8241-14F3682639BB}" srcOrd="1" destOrd="0" presId="urn:microsoft.com/office/officeart/2005/8/layout/radial1"/>
    <dgm:cxn modelId="{DB4372DE-C4D3-4EE1-BECC-BF48E11936D8}" type="presParOf" srcId="{0B242FB1-1C66-4A9C-9F84-3CD60BF390EE}" destId="{AA2B9C0E-2AD2-4027-8EF9-742991E7343F}" srcOrd="0" destOrd="0" presId="urn:microsoft.com/office/officeart/2005/8/layout/radial1"/>
    <dgm:cxn modelId="{1A61ECEB-B811-4180-82AA-33C59B0A9CC5}" type="presParOf" srcId="{0B242FB1-1C66-4A9C-9F84-3CD60BF390EE}" destId="{9B04FBB1-9C7F-4530-9317-90F526812E0A}" srcOrd="1" destOrd="0" presId="urn:microsoft.com/office/officeart/2005/8/layout/radial1"/>
    <dgm:cxn modelId="{0468858C-466F-4A5B-9AE9-886FFD14D6CE}" type="presParOf" srcId="{9B04FBB1-9C7F-4530-9317-90F526812E0A}" destId="{69DCEC4C-BC51-4766-922B-DAF614FF1276}" srcOrd="0" destOrd="0" presId="urn:microsoft.com/office/officeart/2005/8/layout/radial1"/>
    <dgm:cxn modelId="{7D697823-99F8-4BA7-BEB5-2786FAC5C36B}" type="presParOf" srcId="{0B242FB1-1C66-4A9C-9F84-3CD60BF390EE}" destId="{1E2F1536-459D-46A4-B22F-428E284A1B83}" srcOrd="2" destOrd="0" presId="urn:microsoft.com/office/officeart/2005/8/layout/radial1"/>
    <dgm:cxn modelId="{9E3E38F2-732B-47D7-A052-66D410C8B9BF}" type="presParOf" srcId="{0B242FB1-1C66-4A9C-9F84-3CD60BF390EE}" destId="{4C1391AB-6A80-4AA9-83E0-21CC6ABE4930}" srcOrd="3" destOrd="0" presId="urn:microsoft.com/office/officeart/2005/8/layout/radial1"/>
    <dgm:cxn modelId="{1BDA549B-B84C-419A-9DF5-3265BD08A180}" type="presParOf" srcId="{4C1391AB-6A80-4AA9-83E0-21CC6ABE4930}" destId="{F13D53FF-9B6E-421D-959B-54C1A08D20AE}" srcOrd="0" destOrd="0" presId="urn:microsoft.com/office/officeart/2005/8/layout/radial1"/>
    <dgm:cxn modelId="{38590ADE-C220-42B9-A2E9-8ADEB2857547}" type="presParOf" srcId="{0B242FB1-1C66-4A9C-9F84-3CD60BF390EE}" destId="{230436CA-CF0D-4298-8EB6-1090C3EECA10}" srcOrd="4" destOrd="0" presId="urn:microsoft.com/office/officeart/2005/8/layout/radial1"/>
    <dgm:cxn modelId="{35C331A0-97F2-4A31-82CF-EFAD42989BCA}" type="presParOf" srcId="{0B242FB1-1C66-4A9C-9F84-3CD60BF390EE}" destId="{A4EFCF55-5A02-463F-B32A-4DA09BEE5F2E}" srcOrd="5" destOrd="0" presId="urn:microsoft.com/office/officeart/2005/8/layout/radial1"/>
    <dgm:cxn modelId="{39A2410E-01D8-4CCB-B7E4-E338A914823B}" type="presParOf" srcId="{A4EFCF55-5A02-463F-B32A-4DA09BEE5F2E}" destId="{795D966E-1F61-4F0F-90C4-CE9C77CBF4A8}" srcOrd="0" destOrd="0" presId="urn:microsoft.com/office/officeart/2005/8/layout/radial1"/>
    <dgm:cxn modelId="{377A9099-E5FD-40DC-BFC2-109F99D9321E}" type="presParOf" srcId="{0B242FB1-1C66-4A9C-9F84-3CD60BF390EE}" destId="{AB556ADC-1C32-41FE-BC2B-28BB2EE8EBC9}" srcOrd="6" destOrd="0" presId="urn:microsoft.com/office/officeart/2005/8/layout/radial1"/>
    <dgm:cxn modelId="{66784F29-0CBB-467C-81C0-011AD8203055}" type="presParOf" srcId="{0B242FB1-1C66-4A9C-9F84-3CD60BF390EE}" destId="{008B791C-7280-41A2-AF91-0458F67B1014}" srcOrd="7" destOrd="0" presId="urn:microsoft.com/office/officeart/2005/8/layout/radial1"/>
    <dgm:cxn modelId="{551AA247-E632-4652-827B-62142C5C19E0}" type="presParOf" srcId="{008B791C-7280-41A2-AF91-0458F67B1014}" destId="{507C71DF-7B35-41EC-8241-14F3682639BB}" srcOrd="0" destOrd="0" presId="urn:microsoft.com/office/officeart/2005/8/layout/radial1"/>
    <dgm:cxn modelId="{DE5EA608-63BA-4917-B286-46C26CE74CA8}" type="presParOf" srcId="{0B242FB1-1C66-4A9C-9F84-3CD60BF390EE}" destId="{EA4FF0F3-68A4-4F30-93A4-3A0AE5D094A4}" srcOrd="8" destOrd="0" presId="urn:microsoft.com/office/officeart/2005/8/layout/radial1"/>
    <dgm:cxn modelId="{C7147EE1-D94A-4337-9E17-1F7FE16AF6B8}" type="presParOf" srcId="{0B242FB1-1C66-4A9C-9F84-3CD60BF390EE}" destId="{0DF052CE-9FFE-47F3-B242-A8D7089448E5}" srcOrd="9" destOrd="0" presId="urn:microsoft.com/office/officeart/2005/8/layout/radial1"/>
    <dgm:cxn modelId="{CF0DDF8E-EAFC-42AF-B659-A81D1F842C21}" type="presParOf" srcId="{0DF052CE-9FFE-47F3-B242-A8D7089448E5}" destId="{33895642-5546-4FB1-9303-BDA28B7A01CE}" srcOrd="0" destOrd="0" presId="urn:microsoft.com/office/officeart/2005/8/layout/radial1"/>
    <dgm:cxn modelId="{F7FA5ABB-CD04-45E2-AC89-ECBCEE114893}" type="presParOf" srcId="{0B242FB1-1C66-4A9C-9F84-3CD60BF390EE}" destId="{B24FB18E-F478-439D-BBED-4069C95CE45D}" srcOrd="10" destOrd="0" presId="urn:microsoft.com/office/officeart/2005/8/layout/radial1"/>
    <dgm:cxn modelId="{FAC5D04C-3B8F-4040-B34E-865DD92A430F}" type="presParOf" srcId="{0B242FB1-1C66-4A9C-9F84-3CD60BF390EE}" destId="{F0B8F85B-317D-47E3-A255-12A39711B949}" srcOrd="11" destOrd="0" presId="urn:microsoft.com/office/officeart/2005/8/layout/radial1"/>
    <dgm:cxn modelId="{7F5C309F-43F5-497F-A34A-36360D2FF42A}" type="presParOf" srcId="{F0B8F85B-317D-47E3-A255-12A39711B949}" destId="{1057D860-C25F-4BD0-916F-52B0E94C7F20}" srcOrd="0" destOrd="0" presId="urn:microsoft.com/office/officeart/2005/8/layout/radial1"/>
    <dgm:cxn modelId="{DCE8C6B4-0C66-4376-994C-9052489C53B7}" type="presParOf" srcId="{0B242FB1-1C66-4A9C-9F84-3CD60BF390EE}" destId="{A4B0A3A0-1DC0-4D27-907B-3BD86AA2C824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CFD162-F2CC-4E7E-AD42-0E7B7AA7E62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011DE725-AC42-4F26-B1FC-6CB0170819EB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文字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(text)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EA2D3C1-4F82-40D9-94B7-A695DD232675}" type="parTrans" cxnId="{027DF3B6-9110-4E41-8BAC-5E2C951B2C4B}">
      <dgm:prSet/>
      <dgm:spPr/>
      <dgm:t>
        <a:bodyPr/>
        <a:lstStyle/>
        <a:p>
          <a:endParaRPr lang="zh-TW" altLang="en-US"/>
        </a:p>
      </dgm:t>
    </dgm:pt>
    <dgm:pt modelId="{613AF466-FEF5-40EB-9C8C-358A7F404AB4}" type="sibTrans" cxnId="{027DF3B6-9110-4E41-8BAC-5E2C951B2C4B}">
      <dgm:prSet/>
      <dgm:spPr/>
      <dgm:t>
        <a:bodyPr/>
        <a:lstStyle/>
        <a:p>
          <a:endParaRPr lang="zh-TW" altLang="en-US"/>
        </a:p>
      </dgm:t>
    </dgm:pt>
    <dgm:pt modelId="{4A3E22F7-A4CF-4199-BD4E-36A881FC6C26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聲音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(audio)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68B4FA-3C8E-4E23-B6E7-C0C6B7913E2F}" type="parTrans" cxnId="{5E0F7DE7-3F2F-4067-AA28-7C637F6E6224}">
      <dgm:prSet/>
      <dgm:spPr/>
      <dgm:t>
        <a:bodyPr/>
        <a:lstStyle/>
        <a:p>
          <a:endParaRPr lang="zh-TW" altLang="en-US"/>
        </a:p>
      </dgm:t>
    </dgm:pt>
    <dgm:pt modelId="{96B2EDF1-569E-4CC5-B6E5-DFED62D3BA4D}" type="sibTrans" cxnId="{5E0F7DE7-3F2F-4067-AA28-7C637F6E6224}">
      <dgm:prSet/>
      <dgm:spPr/>
      <dgm:t>
        <a:bodyPr/>
        <a:lstStyle/>
        <a:p>
          <a:endParaRPr lang="zh-TW" altLang="en-US"/>
        </a:p>
      </dgm:t>
    </dgm:pt>
    <dgm:pt modelId="{39D4A175-4406-4CA5-8C3A-360B6BA91DC6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音樂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(music)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ABE8EA7-4D8C-420D-A3D7-050333A7A140}" type="parTrans" cxnId="{ED3B21E6-33B0-406F-8924-F98E7255E098}">
      <dgm:prSet/>
      <dgm:spPr/>
      <dgm:t>
        <a:bodyPr/>
        <a:lstStyle/>
        <a:p>
          <a:endParaRPr lang="zh-TW" altLang="en-US"/>
        </a:p>
      </dgm:t>
    </dgm:pt>
    <dgm:pt modelId="{B8CBC8C1-1F04-42A1-9F1D-C3AF77695AE6}" type="sibTrans" cxnId="{ED3B21E6-33B0-406F-8924-F98E7255E098}">
      <dgm:prSet/>
      <dgm:spPr/>
      <dgm:t>
        <a:bodyPr/>
        <a:lstStyle/>
        <a:p>
          <a:endParaRPr lang="zh-TW" altLang="en-US"/>
        </a:p>
      </dgm:t>
    </dgm:pt>
    <dgm:pt modelId="{77E81FA7-290A-4E38-99B2-F37AAF3FF390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語音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(voice)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D5C95A-AE90-4C49-BFC1-FAA4526D2FA1}" type="parTrans" cxnId="{F93D34E8-3D20-4ADA-9D6A-B693155B1E41}">
      <dgm:prSet/>
      <dgm:spPr/>
      <dgm:t>
        <a:bodyPr/>
        <a:lstStyle/>
        <a:p>
          <a:endParaRPr lang="zh-TW" altLang="en-US"/>
        </a:p>
      </dgm:t>
    </dgm:pt>
    <dgm:pt modelId="{B595D597-519E-4A57-AE65-EBF95C3A59FF}" type="sibTrans" cxnId="{F93D34E8-3D20-4ADA-9D6A-B693155B1E41}">
      <dgm:prSet/>
      <dgm:spPr/>
      <dgm:t>
        <a:bodyPr/>
        <a:lstStyle/>
        <a:p>
          <a:endParaRPr lang="zh-TW" altLang="en-US"/>
        </a:p>
      </dgm:t>
    </dgm:pt>
    <dgm:pt modelId="{1A9FFE49-9F73-4E5E-B34A-A983864A66AF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音效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(sound)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16C929F-3B8E-4624-A6ED-2536BD2F5455}" type="parTrans" cxnId="{C35C2ED6-D60D-4F37-A6A8-B4E5F1EF90AD}">
      <dgm:prSet/>
      <dgm:spPr/>
      <dgm:t>
        <a:bodyPr/>
        <a:lstStyle/>
        <a:p>
          <a:endParaRPr lang="zh-TW" altLang="en-US"/>
        </a:p>
      </dgm:t>
    </dgm:pt>
    <dgm:pt modelId="{D794BB15-3F4B-4305-A968-0979FAB3AC7C}" type="sibTrans" cxnId="{C35C2ED6-D60D-4F37-A6A8-B4E5F1EF90AD}">
      <dgm:prSet/>
      <dgm:spPr/>
      <dgm:t>
        <a:bodyPr/>
        <a:lstStyle/>
        <a:p>
          <a:endParaRPr lang="zh-TW" altLang="en-US"/>
        </a:p>
      </dgm:t>
    </dgm:pt>
    <dgm:pt modelId="{6F5E89BB-4074-49BA-B8A0-CB5ED8CB23C8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影像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(image)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B5C61BB-7FA0-482B-8655-8BF3930BC41E}" type="parTrans" cxnId="{6AF894D9-EDAB-4EAF-9B01-B0DBE3F59CAE}">
      <dgm:prSet/>
      <dgm:spPr/>
      <dgm:t>
        <a:bodyPr/>
        <a:lstStyle/>
        <a:p>
          <a:endParaRPr lang="zh-TW" altLang="en-US"/>
        </a:p>
      </dgm:t>
    </dgm:pt>
    <dgm:pt modelId="{E5E146C8-F57C-4B5C-A9FD-74DC09B696DF}" type="sibTrans" cxnId="{6AF894D9-EDAB-4EAF-9B01-B0DBE3F59CAE}">
      <dgm:prSet/>
      <dgm:spPr/>
      <dgm:t>
        <a:bodyPr/>
        <a:lstStyle/>
        <a:p>
          <a:endParaRPr lang="zh-TW" altLang="en-US"/>
        </a:p>
      </dgm:t>
    </dgm:pt>
    <dgm:pt modelId="{6A360EAA-B4D7-45D1-BC04-F5278FEC9BBF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圖形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(graphics)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E597C2F-A61A-47B7-A1C5-542CB078EA6A}" type="parTrans" cxnId="{2AA43597-63CD-4E46-ACE0-BFC42F105806}">
      <dgm:prSet/>
      <dgm:spPr/>
      <dgm:t>
        <a:bodyPr/>
        <a:lstStyle/>
        <a:p>
          <a:endParaRPr lang="zh-TW" altLang="en-US"/>
        </a:p>
      </dgm:t>
    </dgm:pt>
    <dgm:pt modelId="{39397416-4250-467B-B570-3A5CA88C155E}" type="sibTrans" cxnId="{2AA43597-63CD-4E46-ACE0-BFC42F105806}">
      <dgm:prSet/>
      <dgm:spPr/>
      <dgm:t>
        <a:bodyPr/>
        <a:lstStyle/>
        <a:p>
          <a:endParaRPr lang="zh-TW" altLang="en-US"/>
        </a:p>
      </dgm:t>
    </dgm:pt>
    <dgm:pt modelId="{A753D09A-CB23-4600-8F19-EDF1AB4DFB8A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視訊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(video)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2D7770-6565-4E2F-B2D2-64EECEFD714C}" type="parTrans" cxnId="{38B96895-E9FA-4662-8465-8DE3625C726C}">
      <dgm:prSet/>
      <dgm:spPr/>
      <dgm:t>
        <a:bodyPr/>
        <a:lstStyle/>
        <a:p>
          <a:endParaRPr lang="zh-TW" altLang="en-US"/>
        </a:p>
      </dgm:t>
    </dgm:pt>
    <dgm:pt modelId="{66DBA06E-F804-4663-BBE2-B21535AEFC13}" type="sibTrans" cxnId="{38B96895-E9FA-4662-8465-8DE3625C726C}">
      <dgm:prSet/>
      <dgm:spPr/>
      <dgm:t>
        <a:bodyPr/>
        <a:lstStyle/>
        <a:p>
          <a:endParaRPr lang="zh-TW" altLang="en-US"/>
        </a:p>
      </dgm:t>
    </dgm:pt>
    <dgm:pt modelId="{4B427B63-3D28-4EEF-8796-55FCD9A1C6C2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動畫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(animation)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7FE6-9C7B-43CA-863C-CF09D5F80F71}" type="parTrans" cxnId="{7EC3578A-24D3-4000-95F6-19C62B2322FE}">
      <dgm:prSet/>
      <dgm:spPr/>
      <dgm:t>
        <a:bodyPr/>
        <a:lstStyle/>
        <a:p>
          <a:endParaRPr lang="zh-TW" altLang="en-US"/>
        </a:p>
      </dgm:t>
    </dgm:pt>
    <dgm:pt modelId="{A22799BF-2CD2-4F95-A56E-D525BC94C0BD}" type="sibTrans" cxnId="{7EC3578A-24D3-4000-95F6-19C62B2322FE}">
      <dgm:prSet/>
      <dgm:spPr/>
      <dgm:t>
        <a:bodyPr/>
        <a:lstStyle/>
        <a:p>
          <a:endParaRPr lang="zh-TW" altLang="en-US"/>
        </a:p>
      </dgm:t>
    </dgm:pt>
    <dgm:pt modelId="{B236B345-6518-4331-89FA-F966D5B1D146}" type="pres">
      <dgm:prSet presAssocID="{44CFD162-F2CC-4E7E-AD42-0E7B7AA7E62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1172AB0-01E9-4672-BB60-80BA6B7A9C44}" type="pres">
      <dgm:prSet presAssocID="{011DE725-AC42-4F26-B1FC-6CB0170819EB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C064504-D008-4D6A-B317-CDBEBD295A12}" type="pres">
      <dgm:prSet presAssocID="{613AF466-FEF5-40EB-9C8C-358A7F404AB4}" presName="sibTrans" presStyleCnt="0"/>
      <dgm:spPr/>
    </dgm:pt>
    <dgm:pt modelId="{80DFC728-50F0-4C24-8CA3-FB8BC05E98F6}" type="pres">
      <dgm:prSet presAssocID="{4A3E22F7-A4CF-4199-BD4E-36A881FC6C26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356E36-335D-41F6-B275-96A794C52155}" type="pres">
      <dgm:prSet presAssocID="{96B2EDF1-569E-4CC5-B6E5-DFED62D3BA4D}" presName="sibTrans" presStyleCnt="0"/>
      <dgm:spPr/>
    </dgm:pt>
    <dgm:pt modelId="{152D23CC-841A-4E0A-82D3-3CB93272A831}" type="pres">
      <dgm:prSet presAssocID="{39D4A175-4406-4CA5-8C3A-360B6BA91DC6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579EFF-01EC-4631-BF79-7BE9D0EF2830}" type="pres">
      <dgm:prSet presAssocID="{B8CBC8C1-1F04-42A1-9F1D-C3AF77695AE6}" presName="sibTrans" presStyleCnt="0"/>
      <dgm:spPr/>
    </dgm:pt>
    <dgm:pt modelId="{C9A5081B-7A01-4F45-BA74-001E82A93928}" type="pres">
      <dgm:prSet presAssocID="{77E81FA7-290A-4E38-99B2-F37AAF3FF390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CD32EA4-2929-4590-BF15-13246BE6ACCA}" type="pres">
      <dgm:prSet presAssocID="{B595D597-519E-4A57-AE65-EBF95C3A59FF}" presName="sibTrans" presStyleCnt="0"/>
      <dgm:spPr/>
    </dgm:pt>
    <dgm:pt modelId="{6176B316-E14B-46BD-8D15-0C4E148D367E}" type="pres">
      <dgm:prSet presAssocID="{1A9FFE49-9F73-4E5E-B34A-A983864A66AF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5E1E7DE-BCB5-40D9-8D0D-7092F2B49595}" type="pres">
      <dgm:prSet presAssocID="{D794BB15-3F4B-4305-A968-0979FAB3AC7C}" presName="sibTrans" presStyleCnt="0"/>
      <dgm:spPr/>
    </dgm:pt>
    <dgm:pt modelId="{251EF37B-970F-4F98-A55F-083DC08E63BF}" type="pres">
      <dgm:prSet presAssocID="{6F5E89BB-4074-49BA-B8A0-CB5ED8CB23C8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4B42AB4-3D23-46F5-98C1-C16C6ECC477C}" type="pres">
      <dgm:prSet presAssocID="{E5E146C8-F57C-4B5C-A9FD-74DC09B696DF}" presName="sibTrans" presStyleCnt="0"/>
      <dgm:spPr/>
    </dgm:pt>
    <dgm:pt modelId="{2982B727-590C-43C3-8278-80BF89565964}" type="pres">
      <dgm:prSet presAssocID="{6A360EAA-B4D7-45D1-BC04-F5278FEC9BBF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5231A9-06FC-4349-9101-33A7274D348A}" type="pres">
      <dgm:prSet presAssocID="{39397416-4250-467B-B570-3A5CA88C155E}" presName="sibTrans" presStyleCnt="0"/>
      <dgm:spPr/>
    </dgm:pt>
    <dgm:pt modelId="{34BA2853-278E-4861-AD5B-1BE0283F7916}" type="pres">
      <dgm:prSet presAssocID="{A753D09A-CB23-4600-8F19-EDF1AB4DFB8A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55EE5D1-4D88-4F4A-BA90-7033FBF15945}" type="pres">
      <dgm:prSet presAssocID="{66DBA06E-F804-4663-BBE2-B21535AEFC13}" presName="sibTrans" presStyleCnt="0"/>
      <dgm:spPr/>
    </dgm:pt>
    <dgm:pt modelId="{064EC473-F53F-4E93-B446-4F0EC10196D0}" type="pres">
      <dgm:prSet presAssocID="{4B427B63-3D28-4EEF-8796-55FCD9A1C6C2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8D771A0-C5F9-47A4-B676-BDA7E602A723}" type="presOf" srcId="{6A360EAA-B4D7-45D1-BC04-F5278FEC9BBF}" destId="{2982B727-590C-43C3-8278-80BF89565964}" srcOrd="0" destOrd="0" presId="urn:microsoft.com/office/officeart/2005/8/layout/default"/>
    <dgm:cxn modelId="{625372D1-7E1F-4036-8925-8788B414D16D}" type="presOf" srcId="{44CFD162-F2CC-4E7E-AD42-0E7B7AA7E622}" destId="{B236B345-6518-4331-89FA-F966D5B1D146}" srcOrd="0" destOrd="0" presId="urn:microsoft.com/office/officeart/2005/8/layout/default"/>
    <dgm:cxn modelId="{2EF70EE4-5A81-4EEF-95B7-BE78C25FAD66}" type="presOf" srcId="{011DE725-AC42-4F26-B1FC-6CB0170819EB}" destId="{71172AB0-01E9-4672-BB60-80BA6B7A9C44}" srcOrd="0" destOrd="0" presId="urn:microsoft.com/office/officeart/2005/8/layout/default"/>
    <dgm:cxn modelId="{E21EFFB4-0C4A-44E6-BFDD-EEB086CCBF0A}" type="presOf" srcId="{39D4A175-4406-4CA5-8C3A-360B6BA91DC6}" destId="{152D23CC-841A-4E0A-82D3-3CB93272A831}" srcOrd="0" destOrd="0" presId="urn:microsoft.com/office/officeart/2005/8/layout/default"/>
    <dgm:cxn modelId="{C35C2ED6-D60D-4F37-A6A8-B4E5F1EF90AD}" srcId="{44CFD162-F2CC-4E7E-AD42-0E7B7AA7E622}" destId="{1A9FFE49-9F73-4E5E-B34A-A983864A66AF}" srcOrd="4" destOrd="0" parTransId="{916C929F-3B8E-4624-A6ED-2536BD2F5455}" sibTransId="{D794BB15-3F4B-4305-A968-0979FAB3AC7C}"/>
    <dgm:cxn modelId="{027DF3B6-9110-4E41-8BAC-5E2C951B2C4B}" srcId="{44CFD162-F2CC-4E7E-AD42-0E7B7AA7E622}" destId="{011DE725-AC42-4F26-B1FC-6CB0170819EB}" srcOrd="0" destOrd="0" parTransId="{0EA2D3C1-4F82-40D9-94B7-A695DD232675}" sibTransId="{613AF466-FEF5-40EB-9C8C-358A7F404AB4}"/>
    <dgm:cxn modelId="{ED3B21E6-33B0-406F-8924-F98E7255E098}" srcId="{44CFD162-F2CC-4E7E-AD42-0E7B7AA7E622}" destId="{39D4A175-4406-4CA5-8C3A-360B6BA91DC6}" srcOrd="2" destOrd="0" parTransId="{AABE8EA7-4D8C-420D-A3D7-050333A7A140}" sibTransId="{B8CBC8C1-1F04-42A1-9F1D-C3AF77695AE6}"/>
    <dgm:cxn modelId="{F93D34E8-3D20-4ADA-9D6A-B693155B1E41}" srcId="{44CFD162-F2CC-4E7E-AD42-0E7B7AA7E622}" destId="{77E81FA7-290A-4E38-99B2-F37AAF3FF390}" srcOrd="3" destOrd="0" parTransId="{87D5C95A-AE90-4C49-BFC1-FAA4526D2FA1}" sibTransId="{B595D597-519E-4A57-AE65-EBF95C3A59FF}"/>
    <dgm:cxn modelId="{38B96895-E9FA-4662-8465-8DE3625C726C}" srcId="{44CFD162-F2CC-4E7E-AD42-0E7B7AA7E622}" destId="{A753D09A-CB23-4600-8F19-EDF1AB4DFB8A}" srcOrd="7" destOrd="0" parTransId="{3F2D7770-6565-4E2F-B2D2-64EECEFD714C}" sibTransId="{66DBA06E-F804-4663-BBE2-B21535AEFC13}"/>
    <dgm:cxn modelId="{B5AE95A5-6D5B-4A44-9644-37A77EEFBC3C}" type="presOf" srcId="{6F5E89BB-4074-49BA-B8A0-CB5ED8CB23C8}" destId="{251EF37B-970F-4F98-A55F-083DC08E63BF}" srcOrd="0" destOrd="0" presId="urn:microsoft.com/office/officeart/2005/8/layout/default"/>
    <dgm:cxn modelId="{06D6492C-A2A6-40C0-901D-6C913CDE184E}" type="presOf" srcId="{4B427B63-3D28-4EEF-8796-55FCD9A1C6C2}" destId="{064EC473-F53F-4E93-B446-4F0EC10196D0}" srcOrd="0" destOrd="0" presId="urn:microsoft.com/office/officeart/2005/8/layout/default"/>
    <dgm:cxn modelId="{5E0F7DE7-3F2F-4067-AA28-7C637F6E6224}" srcId="{44CFD162-F2CC-4E7E-AD42-0E7B7AA7E622}" destId="{4A3E22F7-A4CF-4199-BD4E-36A881FC6C26}" srcOrd="1" destOrd="0" parTransId="{9968B4FA-3C8E-4E23-B6E7-C0C6B7913E2F}" sibTransId="{96B2EDF1-569E-4CC5-B6E5-DFED62D3BA4D}"/>
    <dgm:cxn modelId="{2AA43597-63CD-4E46-ACE0-BFC42F105806}" srcId="{44CFD162-F2CC-4E7E-AD42-0E7B7AA7E622}" destId="{6A360EAA-B4D7-45D1-BC04-F5278FEC9BBF}" srcOrd="6" destOrd="0" parTransId="{5E597C2F-A61A-47B7-A1C5-542CB078EA6A}" sibTransId="{39397416-4250-467B-B570-3A5CA88C155E}"/>
    <dgm:cxn modelId="{B9813591-1F23-470D-95DC-4A197B68E178}" type="presOf" srcId="{4A3E22F7-A4CF-4199-BD4E-36A881FC6C26}" destId="{80DFC728-50F0-4C24-8CA3-FB8BC05E98F6}" srcOrd="0" destOrd="0" presId="urn:microsoft.com/office/officeart/2005/8/layout/default"/>
    <dgm:cxn modelId="{6AF894D9-EDAB-4EAF-9B01-B0DBE3F59CAE}" srcId="{44CFD162-F2CC-4E7E-AD42-0E7B7AA7E622}" destId="{6F5E89BB-4074-49BA-B8A0-CB5ED8CB23C8}" srcOrd="5" destOrd="0" parTransId="{2B5C61BB-7FA0-482B-8655-8BF3930BC41E}" sibTransId="{E5E146C8-F57C-4B5C-A9FD-74DC09B696DF}"/>
    <dgm:cxn modelId="{FCE94A0E-B2F0-4948-978D-E40ADF9B7868}" type="presOf" srcId="{77E81FA7-290A-4E38-99B2-F37AAF3FF390}" destId="{C9A5081B-7A01-4F45-BA74-001E82A93928}" srcOrd="0" destOrd="0" presId="urn:microsoft.com/office/officeart/2005/8/layout/default"/>
    <dgm:cxn modelId="{6DF62379-2A2F-4C73-BA4A-7E4A2AB851C8}" type="presOf" srcId="{A753D09A-CB23-4600-8F19-EDF1AB4DFB8A}" destId="{34BA2853-278E-4861-AD5B-1BE0283F7916}" srcOrd="0" destOrd="0" presId="urn:microsoft.com/office/officeart/2005/8/layout/default"/>
    <dgm:cxn modelId="{39299516-7976-48C1-85D0-243BF3287C07}" type="presOf" srcId="{1A9FFE49-9F73-4E5E-B34A-A983864A66AF}" destId="{6176B316-E14B-46BD-8D15-0C4E148D367E}" srcOrd="0" destOrd="0" presId="urn:microsoft.com/office/officeart/2005/8/layout/default"/>
    <dgm:cxn modelId="{7EC3578A-24D3-4000-95F6-19C62B2322FE}" srcId="{44CFD162-F2CC-4E7E-AD42-0E7B7AA7E622}" destId="{4B427B63-3D28-4EEF-8796-55FCD9A1C6C2}" srcOrd="8" destOrd="0" parTransId="{54F67FE6-9C7B-43CA-863C-CF09D5F80F71}" sibTransId="{A22799BF-2CD2-4F95-A56E-D525BC94C0BD}"/>
    <dgm:cxn modelId="{813C697C-358C-449F-BF32-B6BB14246BA0}" type="presParOf" srcId="{B236B345-6518-4331-89FA-F966D5B1D146}" destId="{71172AB0-01E9-4672-BB60-80BA6B7A9C44}" srcOrd="0" destOrd="0" presId="urn:microsoft.com/office/officeart/2005/8/layout/default"/>
    <dgm:cxn modelId="{C4FC3327-9D59-4F94-BACC-2A3B2136DF52}" type="presParOf" srcId="{B236B345-6518-4331-89FA-F966D5B1D146}" destId="{FC064504-D008-4D6A-B317-CDBEBD295A12}" srcOrd="1" destOrd="0" presId="urn:microsoft.com/office/officeart/2005/8/layout/default"/>
    <dgm:cxn modelId="{40EB6292-7DF8-4CFF-9DD5-5948AEC50BDD}" type="presParOf" srcId="{B236B345-6518-4331-89FA-F966D5B1D146}" destId="{80DFC728-50F0-4C24-8CA3-FB8BC05E98F6}" srcOrd="2" destOrd="0" presId="urn:microsoft.com/office/officeart/2005/8/layout/default"/>
    <dgm:cxn modelId="{43C599BA-F409-4C07-BAB6-B285C17E38B1}" type="presParOf" srcId="{B236B345-6518-4331-89FA-F966D5B1D146}" destId="{60356E36-335D-41F6-B275-96A794C52155}" srcOrd="3" destOrd="0" presId="urn:microsoft.com/office/officeart/2005/8/layout/default"/>
    <dgm:cxn modelId="{4C5A9547-D65D-4BDE-A2A9-209B9D4D14AB}" type="presParOf" srcId="{B236B345-6518-4331-89FA-F966D5B1D146}" destId="{152D23CC-841A-4E0A-82D3-3CB93272A831}" srcOrd="4" destOrd="0" presId="urn:microsoft.com/office/officeart/2005/8/layout/default"/>
    <dgm:cxn modelId="{2E04C73C-1311-43BE-8AEF-90ECEA8FF6B3}" type="presParOf" srcId="{B236B345-6518-4331-89FA-F966D5B1D146}" destId="{6C579EFF-01EC-4631-BF79-7BE9D0EF2830}" srcOrd="5" destOrd="0" presId="urn:microsoft.com/office/officeart/2005/8/layout/default"/>
    <dgm:cxn modelId="{76EEFAFB-0CAF-40ED-9D4C-782D3EE3FDD6}" type="presParOf" srcId="{B236B345-6518-4331-89FA-F966D5B1D146}" destId="{C9A5081B-7A01-4F45-BA74-001E82A93928}" srcOrd="6" destOrd="0" presId="urn:microsoft.com/office/officeart/2005/8/layout/default"/>
    <dgm:cxn modelId="{2335B6D2-6548-4B5E-AE16-B5F7DAF79EEA}" type="presParOf" srcId="{B236B345-6518-4331-89FA-F966D5B1D146}" destId="{ECD32EA4-2929-4590-BF15-13246BE6ACCA}" srcOrd="7" destOrd="0" presId="urn:microsoft.com/office/officeart/2005/8/layout/default"/>
    <dgm:cxn modelId="{39189D57-D163-4312-AD43-FA732F89E305}" type="presParOf" srcId="{B236B345-6518-4331-89FA-F966D5B1D146}" destId="{6176B316-E14B-46BD-8D15-0C4E148D367E}" srcOrd="8" destOrd="0" presId="urn:microsoft.com/office/officeart/2005/8/layout/default"/>
    <dgm:cxn modelId="{9A7BF5EF-583A-4DA3-8AB1-2F862DBE4FB7}" type="presParOf" srcId="{B236B345-6518-4331-89FA-F966D5B1D146}" destId="{15E1E7DE-BCB5-40D9-8D0D-7092F2B49595}" srcOrd="9" destOrd="0" presId="urn:microsoft.com/office/officeart/2005/8/layout/default"/>
    <dgm:cxn modelId="{F5E76E86-2C1B-4497-87E3-63D795ABF3F7}" type="presParOf" srcId="{B236B345-6518-4331-89FA-F966D5B1D146}" destId="{251EF37B-970F-4F98-A55F-083DC08E63BF}" srcOrd="10" destOrd="0" presId="urn:microsoft.com/office/officeart/2005/8/layout/default"/>
    <dgm:cxn modelId="{8DB1B7C3-6184-4647-8D37-82F10DC36A39}" type="presParOf" srcId="{B236B345-6518-4331-89FA-F966D5B1D146}" destId="{44B42AB4-3D23-46F5-98C1-C16C6ECC477C}" srcOrd="11" destOrd="0" presId="urn:microsoft.com/office/officeart/2005/8/layout/default"/>
    <dgm:cxn modelId="{C54FB1A7-27F6-4722-9EB4-D07835AFF220}" type="presParOf" srcId="{B236B345-6518-4331-89FA-F966D5B1D146}" destId="{2982B727-590C-43C3-8278-80BF89565964}" srcOrd="12" destOrd="0" presId="urn:microsoft.com/office/officeart/2005/8/layout/default"/>
    <dgm:cxn modelId="{BD70FB5F-E41A-46B6-A0B0-2A06734F8311}" type="presParOf" srcId="{B236B345-6518-4331-89FA-F966D5B1D146}" destId="{A45231A9-06FC-4349-9101-33A7274D348A}" srcOrd="13" destOrd="0" presId="urn:microsoft.com/office/officeart/2005/8/layout/default"/>
    <dgm:cxn modelId="{17E6DAAD-66EB-4F81-8094-D5503F0D708D}" type="presParOf" srcId="{B236B345-6518-4331-89FA-F966D5B1D146}" destId="{34BA2853-278E-4861-AD5B-1BE0283F7916}" srcOrd="14" destOrd="0" presId="urn:microsoft.com/office/officeart/2005/8/layout/default"/>
    <dgm:cxn modelId="{9B3D7A1E-6C3F-457A-9E92-8CEEF6161A1A}" type="presParOf" srcId="{B236B345-6518-4331-89FA-F966D5B1D146}" destId="{755EE5D1-4D88-4F4A-BA90-7033FBF15945}" srcOrd="15" destOrd="0" presId="urn:microsoft.com/office/officeart/2005/8/layout/default"/>
    <dgm:cxn modelId="{BB37B7DC-B3EF-4235-964F-8C452E17D6DF}" type="presParOf" srcId="{B236B345-6518-4331-89FA-F966D5B1D146}" destId="{064EC473-F53F-4E93-B446-4F0EC10196D0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A0AFCA-F965-452B-85EA-37D5F5ABD4E5}" type="doc">
      <dgm:prSet loTypeId="urn:microsoft.com/office/officeart/2005/8/layout/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CB473075-B157-4615-BBBA-B35B50F01779}">
      <dgm:prSet custT="1"/>
      <dgm:spPr/>
      <dgm:t>
        <a:bodyPr/>
        <a:lstStyle/>
        <a:p>
          <a:pPr rtl="0"/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聲音的基本物理特性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D4B32AC-EE00-46DB-AEAC-1A256C37303C}" type="parTrans" cxnId="{0ECE065C-5FF5-44C0-A56E-58CDA3E708D6}">
      <dgm:prSet/>
      <dgm:spPr/>
      <dgm:t>
        <a:bodyPr/>
        <a:lstStyle/>
        <a:p>
          <a:endParaRPr lang="zh-TW" altLang="en-US"/>
        </a:p>
      </dgm:t>
    </dgm:pt>
    <dgm:pt modelId="{54D712FD-582A-4967-867B-D023A657078F}" type="sibTrans" cxnId="{0ECE065C-5FF5-44C0-A56E-58CDA3E708D6}">
      <dgm:prSet/>
      <dgm:spPr/>
      <dgm:t>
        <a:bodyPr/>
        <a:lstStyle/>
        <a:p>
          <a:endParaRPr lang="zh-TW" altLang="en-US"/>
        </a:p>
      </dgm:t>
    </dgm:pt>
    <dgm:pt modelId="{E4E8F61C-6F5A-4B2A-9AEE-FB526115B3DB}">
      <dgm:prSet custT="1"/>
      <dgm:spPr/>
      <dgm:t>
        <a:bodyPr/>
        <a:lstStyle/>
        <a:p>
          <a:pPr rtl="0"/>
          <a:r>
            <a: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震動頻率</a:t>
          </a:r>
          <a:r>
            <a:rPr 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(frequency)</a:t>
          </a:r>
          <a:endParaRPr lang="zh-TW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7100C33-0FCB-43EE-810E-0AF0854C1AB2}" type="parTrans" cxnId="{A0A61B1D-5012-4DAA-94C6-FBD3E8BE4C5C}">
      <dgm:prSet/>
      <dgm:spPr/>
      <dgm:t>
        <a:bodyPr/>
        <a:lstStyle/>
        <a:p>
          <a:endParaRPr lang="zh-TW" altLang="en-US"/>
        </a:p>
      </dgm:t>
    </dgm:pt>
    <dgm:pt modelId="{ACA8CDAA-2BDC-45C2-9E01-39E9582446A0}" type="sibTrans" cxnId="{A0A61B1D-5012-4DAA-94C6-FBD3E8BE4C5C}">
      <dgm:prSet/>
      <dgm:spPr/>
      <dgm:t>
        <a:bodyPr/>
        <a:lstStyle/>
        <a:p>
          <a:endParaRPr lang="zh-TW" altLang="en-US"/>
        </a:p>
      </dgm:t>
    </dgm:pt>
    <dgm:pt modelId="{0A46353A-580B-4985-B1D0-04D8E1B1D4D9}">
      <dgm:prSet custT="1"/>
      <dgm:spPr/>
      <dgm:t>
        <a:bodyPr/>
        <a:lstStyle/>
        <a:p>
          <a:pPr rtl="0"/>
          <a:r>
            <a: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振動幅度</a:t>
          </a:r>
          <a:r>
            <a:rPr 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(amplitude)</a:t>
          </a:r>
          <a:endParaRPr lang="zh-TW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E9D2F17-0418-4B5D-83FC-ED658163CC46}" type="parTrans" cxnId="{6C70B0B9-4620-4E58-91C9-7A992252D5BC}">
      <dgm:prSet/>
      <dgm:spPr/>
      <dgm:t>
        <a:bodyPr/>
        <a:lstStyle/>
        <a:p>
          <a:endParaRPr lang="zh-TW" altLang="en-US"/>
        </a:p>
      </dgm:t>
    </dgm:pt>
    <dgm:pt modelId="{CDDD6552-BE75-430F-8236-22CF645E4CD3}" type="sibTrans" cxnId="{6C70B0B9-4620-4E58-91C9-7A992252D5BC}">
      <dgm:prSet/>
      <dgm:spPr/>
      <dgm:t>
        <a:bodyPr/>
        <a:lstStyle/>
        <a:p>
          <a:endParaRPr lang="zh-TW" altLang="en-US"/>
        </a:p>
      </dgm:t>
    </dgm:pt>
    <dgm:pt modelId="{16AEAEC6-B731-4282-9D74-44749D731FFF}">
      <dgm:prSet custT="1"/>
      <dgm:spPr/>
      <dgm:t>
        <a:bodyPr/>
        <a:lstStyle/>
        <a:p>
          <a:pPr rtl="0"/>
          <a:r>
            <a: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震動波形</a:t>
          </a:r>
          <a:r>
            <a:rPr 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(wave form)</a:t>
          </a:r>
          <a:endParaRPr lang="zh-TW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1F59F0-E3D6-485E-AC5E-C282253596A6}" type="parTrans" cxnId="{435B0EE6-81DB-477A-A45A-A22E023C09D0}">
      <dgm:prSet/>
      <dgm:spPr/>
      <dgm:t>
        <a:bodyPr/>
        <a:lstStyle/>
        <a:p>
          <a:endParaRPr lang="zh-TW" altLang="en-US"/>
        </a:p>
      </dgm:t>
    </dgm:pt>
    <dgm:pt modelId="{2FDCB176-9633-4C34-A3DD-7E63FBBF77CF}" type="sibTrans" cxnId="{435B0EE6-81DB-477A-A45A-A22E023C09D0}">
      <dgm:prSet/>
      <dgm:spPr/>
      <dgm:t>
        <a:bodyPr/>
        <a:lstStyle/>
        <a:p>
          <a:endParaRPr lang="zh-TW" altLang="en-US"/>
        </a:p>
      </dgm:t>
    </dgm:pt>
    <dgm:pt modelId="{1AABBBAA-E23F-4157-8240-28D6800F33A2}">
      <dgm:prSet custT="1"/>
      <dgm:spPr/>
      <dgm:t>
        <a:bodyPr/>
        <a:lstStyle/>
        <a:p>
          <a:pPr rtl="0"/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發聲源與接收者的相對位置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1D2CCC-DD34-4394-84FD-D60A0DCB54A0}" type="parTrans" cxnId="{94F4A95A-094F-46F0-A3D5-78C38D2DA398}">
      <dgm:prSet/>
      <dgm:spPr/>
      <dgm:t>
        <a:bodyPr/>
        <a:lstStyle/>
        <a:p>
          <a:endParaRPr lang="zh-TW" altLang="en-US"/>
        </a:p>
      </dgm:t>
    </dgm:pt>
    <dgm:pt modelId="{21FEB455-BD1D-47AF-8675-5FC4B9F7B48F}" type="sibTrans" cxnId="{94F4A95A-094F-46F0-A3D5-78C38D2DA398}">
      <dgm:prSet/>
      <dgm:spPr/>
      <dgm:t>
        <a:bodyPr/>
        <a:lstStyle/>
        <a:p>
          <a:endParaRPr lang="zh-TW" altLang="en-US"/>
        </a:p>
      </dgm:t>
    </dgm:pt>
    <dgm:pt modelId="{D11859FD-68B6-4D06-86D2-BAB35F9FFE71}" type="pres">
      <dgm:prSet presAssocID="{42A0AFCA-F965-452B-85EA-37D5F5ABD4E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787CD34-064B-4DA8-BDB4-E6C640118301}" type="pres">
      <dgm:prSet presAssocID="{CB473075-B157-4615-BBBA-B35B50F01779}" presName="composite" presStyleCnt="0"/>
      <dgm:spPr/>
    </dgm:pt>
    <dgm:pt modelId="{39E84BBB-9949-4511-BA4B-9DD4331B70F0}" type="pres">
      <dgm:prSet presAssocID="{CB473075-B157-4615-BBBA-B35B50F01779}" presName="parTx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57A895F-5E5D-4FEC-A826-2AEEA620C9A9}" type="pres">
      <dgm:prSet presAssocID="{CB473075-B157-4615-BBBA-B35B50F01779}" presName="parSh" presStyleLbl="node1" presStyleIdx="0" presStyleCnt="1" custScaleX="67947" custScaleY="35874" custLinFactNeighborY="-25888"/>
      <dgm:spPr/>
      <dgm:t>
        <a:bodyPr/>
        <a:lstStyle/>
        <a:p>
          <a:endParaRPr lang="zh-TW" altLang="en-US"/>
        </a:p>
      </dgm:t>
    </dgm:pt>
    <dgm:pt modelId="{FD103776-062D-4C9E-ABA9-98F01631B02C}" type="pres">
      <dgm:prSet presAssocID="{CB473075-B157-4615-BBBA-B35B50F01779}" presName="desTx" presStyleLbl="fgAcc1" presStyleIdx="0" presStyleCnt="1" custScaleX="99785" custScaleY="91680" custLinFactNeighborX="-357" custLinFactNeighborY="854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C70B0B9-4620-4E58-91C9-7A992252D5BC}" srcId="{CB473075-B157-4615-BBBA-B35B50F01779}" destId="{0A46353A-580B-4985-B1D0-04D8E1B1D4D9}" srcOrd="1" destOrd="0" parTransId="{CE9D2F17-0418-4B5D-83FC-ED658163CC46}" sibTransId="{CDDD6552-BE75-430F-8236-22CF645E4CD3}"/>
    <dgm:cxn modelId="{3F629985-ABED-4623-833B-FE22D16C1146}" type="presOf" srcId="{16AEAEC6-B731-4282-9D74-44749D731FFF}" destId="{FD103776-062D-4C9E-ABA9-98F01631B02C}" srcOrd="0" destOrd="2" presId="urn:microsoft.com/office/officeart/2005/8/layout/process3"/>
    <dgm:cxn modelId="{435B0EE6-81DB-477A-A45A-A22E023C09D0}" srcId="{CB473075-B157-4615-BBBA-B35B50F01779}" destId="{16AEAEC6-B731-4282-9D74-44749D731FFF}" srcOrd="2" destOrd="0" parTransId="{DD1F59F0-E3D6-485E-AC5E-C282253596A6}" sibTransId="{2FDCB176-9633-4C34-A3DD-7E63FBBF77CF}"/>
    <dgm:cxn modelId="{94F4A95A-094F-46F0-A3D5-78C38D2DA398}" srcId="{CB473075-B157-4615-BBBA-B35B50F01779}" destId="{1AABBBAA-E23F-4157-8240-28D6800F33A2}" srcOrd="3" destOrd="0" parTransId="{631D2CCC-DD34-4394-84FD-D60A0DCB54A0}" sibTransId="{21FEB455-BD1D-47AF-8675-5FC4B9F7B48F}"/>
    <dgm:cxn modelId="{0ECE065C-5FF5-44C0-A56E-58CDA3E708D6}" srcId="{42A0AFCA-F965-452B-85EA-37D5F5ABD4E5}" destId="{CB473075-B157-4615-BBBA-B35B50F01779}" srcOrd="0" destOrd="0" parTransId="{8D4B32AC-EE00-46DB-AEAC-1A256C37303C}" sibTransId="{54D712FD-582A-4967-867B-D023A657078F}"/>
    <dgm:cxn modelId="{77836F2D-CCD7-496B-B321-8A665E7026F5}" type="presOf" srcId="{CB473075-B157-4615-BBBA-B35B50F01779}" destId="{39E84BBB-9949-4511-BA4B-9DD4331B70F0}" srcOrd="0" destOrd="0" presId="urn:microsoft.com/office/officeart/2005/8/layout/process3"/>
    <dgm:cxn modelId="{48C252E1-C0FB-4940-B053-FC7C6A2F372C}" type="presOf" srcId="{E4E8F61C-6F5A-4B2A-9AEE-FB526115B3DB}" destId="{FD103776-062D-4C9E-ABA9-98F01631B02C}" srcOrd="0" destOrd="0" presId="urn:microsoft.com/office/officeart/2005/8/layout/process3"/>
    <dgm:cxn modelId="{9E7C4908-EE50-4BD6-8C0F-003FB06F00BC}" type="presOf" srcId="{CB473075-B157-4615-BBBA-B35B50F01779}" destId="{C57A895F-5E5D-4FEC-A826-2AEEA620C9A9}" srcOrd="1" destOrd="0" presId="urn:microsoft.com/office/officeart/2005/8/layout/process3"/>
    <dgm:cxn modelId="{A0A61B1D-5012-4DAA-94C6-FBD3E8BE4C5C}" srcId="{CB473075-B157-4615-BBBA-B35B50F01779}" destId="{E4E8F61C-6F5A-4B2A-9AEE-FB526115B3DB}" srcOrd="0" destOrd="0" parTransId="{C7100C33-0FCB-43EE-810E-0AF0854C1AB2}" sibTransId="{ACA8CDAA-2BDC-45C2-9E01-39E9582446A0}"/>
    <dgm:cxn modelId="{3AA45E30-1084-4C80-ADB0-B8452C6F84DE}" type="presOf" srcId="{0A46353A-580B-4985-B1D0-04D8E1B1D4D9}" destId="{FD103776-062D-4C9E-ABA9-98F01631B02C}" srcOrd="0" destOrd="1" presId="urn:microsoft.com/office/officeart/2005/8/layout/process3"/>
    <dgm:cxn modelId="{63B367E9-F22A-45B6-9172-E5F748D79870}" type="presOf" srcId="{42A0AFCA-F965-452B-85EA-37D5F5ABD4E5}" destId="{D11859FD-68B6-4D06-86D2-BAB35F9FFE71}" srcOrd="0" destOrd="0" presId="urn:microsoft.com/office/officeart/2005/8/layout/process3"/>
    <dgm:cxn modelId="{0AA3C6DE-C357-4413-977D-C26044E7E25B}" type="presOf" srcId="{1AABBBAA-E23F-4157-8240-28D6800F33A2}" destId="{FD103776-062D-4C9E-ABA9-98F01631B02C}" srcOrd="0" destOrd="3" presId="urn:microsoft.com/office/officeart/2005/8/layout/process3"/>
    <dgm:cxn modelId="{96DC9EE2-3ACB-415B-A3CB-69748EEB3761}" type="presParOf" srcId="{D11859FD-68B6-4D06-86D2-BAB35F9FFE71}" destId="{5787CD34-064B-4DA8-BDB4-E6C640118301}" srcOrd="0" destOrd="0" presId="urn:microsoft.com/office/officeart/2005/8/layout/process3"/>
    <dgm:cxn modelId="{39FE8927-E666-4158-A23F-EB7CF639FB0E}" type="presParOf" srcId="{5787CD34-064B-4DA8-BDB4-E6C640118301}" destId="{39E84BBB-9949-4511-BA4B-9DD4331B70F0}" srcOrd="0" destOrd="0" presId="urn:microsoft.com/office/officeart/2005/8/layout/process3"/>
    <dgm:cxn modelId="{CF113C14-2AAB-4AFD-904F-ED8CC7BB8D4C}" type="presParOf" srcId="{5787CD34-064B-4DA8-BDB4-E6C640118301}" destId="{C57A895F-5E5D-4FEC-A826-2AEEA620C9A9}" srcOrd="1" destOrd="0" presId="urn:microsoft.com/office/officeart/2005/8/layout/process3"/>
    <dgm:cxn modelId="{F63C7C78-04F8-4F7D-8630-2451544A9173}" type="presParOf" srcId="{5787CD34-064B-4DA8-BDB4-E6C640118301}" destId="{FD103776-062D-4C9E-ABA9-98F01631B02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8567218-CE4B-46FD-BC89-56975E7524D5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1E1E1D7E-5A00-45E5-86BE-34384361F10D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感應器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接收訊號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78E61EB-A4EB-49C2-B512-C74AF882BEAF}" type="parTrans" cxnId="{66B02D85-89B2-45E8-B6F0-3BE29B0B6EEC}">
      <dgm:prSet/>
      <dgm:spPr/>
      <dgm:t>
        <a:bodyPr/>
        <a:lstStyle/>
        <a:p>
          <a:endParaRPr lang="zh-TW" altLang="en-US"/>
        </a:p>
      </dgm:t>
    </dgm:pt>
    <dgm:pt modelId="{AE55A700-D380-4B76-8E24-2A348F28FB0E}" type="sibTrans" cxnId="{66B02D85-89B2-45E8-B6F0-3BE29B0B6EEC}">
      <dgm:prSet/>
      <dgm:spPr/>
      <dgm:t>
        <a:bodyPr/>
        <a:lstStyle/>
        <a:p>
          <a:endParaRPr lang="zh-TW" altLang="en-US"/>
        </a:p>
      </dgm:t>
    </dgm:pt>
    <dgm:pt modelId="{E86036D7-C038-47E3-BD81-8C738991ACD1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將訊號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傳進電腦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78BF54-4DA3-4ED1-A20A-CEF14F0CD48D}" type="parTrans" cxnId="{FA1415CE-2E6B-4B88-A96D-78A56E4250A3}">
      <dgm:prSet/>
      <dgm:spPr/>
      <dgm:t>
        <a:bodyPr/>
        <a:lstStyle/>
        <a:p>
          <a:endParaRPr lang="zh-TW" altLang="en-US"/>
        </a:p>
      </dgm:t>
    </dgm:pt>
    <dgm:pt modelId="{6360F511-863D-4FFB-92E1-BB5CB45302F2}" type="sibTrans" cxnId="{FA1415CE-2E6B-4B88-A96D-78A56E4250A3}">
      <dgm:prSet/>
      <dgm:spPr/>
      <dgm:t>
        <a:bodyPr/>
        <a:lstStyle/>
        <a:p>
          <a:endParaRPr lang="zh-TW" altLang="en-US"/>
        </a:p>
      </dgm:t>
    </dgm:pt>
    <dgm:pt modelId="{1310F3AB-2B70-41DC-B50A-4FE3578A15FD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程式進行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分析判斷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DA439C-3F42-4B8A-B63E-22F4FF90691F}" type="parTrans" cxnId="{8505DB1B-55A0-4B34-8581-3DDE9CC1977D}">
      <dgm:prSet/>
      <dgm:spPr/>
      <dgm:t>
        <a:bodyPr/>
        <a:lstStyle/>
        <a:p>
          <a:endParaRPr lang="zh-TW" altLang="en-US"/>
        </a:p>
      </dgm:t>
    </dgm:pt>
    <dgm:pt modelId="{ECDC0379-28DE-4168-9D92-B146B5E373A9}" type="sibTrans" cxnId="{8505DB1B-55A0-4B34-8581-3DDE9CC1977D}">
      <dgm:prSet/>
      <dgm:spPr/>
      <dgm:t>
        <a:bodyPr/>
        <a:lstStyle/>
        <a:p>
          <a:endParaRPr lang="zh-TW" altLang="en-US"/>
        </a:p>
      </dgm:t>
    </dgm:pt>
    <dgm:pt modelId="{11A44565-7765-4AC6-8B0E-DE8C288EF944}" type="pres">
      <dgm:prSet presAssocID="{38567218-CE4B-46FD-BC89-56975E7524D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ED42BFD-ED7D-490F-9C90-8F62CB7997AD}" type="pres">
      <dgm:prSet presAssocID="{1E1E1D7E-5A00-45E5-86BE-34384361F10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5FA3E5-00A4-46BC-8599-18BC34DDCBEB}" type="pres">
      <dgm:prSet presAssocID="{AE55A700-D380-4B76-8E24-2A348F28FB0E}" presName="parTxOnlySpace" presStyleCnt="0"/>
      <dgm:spPr/>
    </dgm:pt>
    <dgm:pt modelId="{3CE93C1A-7B3B-4A55-95FD-55787662A2C0}" type="pres">
      <dgm:prSet presAssocID="{E86036D7-C038-47E3-BD81-8C738991ACD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9A94003-D4FB-47ED-BCEF-56CEDCAE6346}" type="pres">
      <dgm:prSet presAssocID="{6360F511-863D-4FFB-92E1-BB5CB45302F2}" presName="parTxOnlySpace" presStyleCnt="0"/>
      <dgm:spPr/>
    </dgm:pt>
    <dgm:pt modelId="{61FE220D-12BE-449D-834F-05C9858C2B10}" type="pres">
      <dgm:prSet presAssocID="{1310F3AB-2B70-41DC-B50A-4FE3578A15F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BDDAFE6-A80B-47C5-A799-6D19AE228A4A}" type="presOf" srcId="{38567218-CE4B-46FD-BC89-56975E7524D5}" destId="{11A44565-7765-4AC6-8B0E-DE8C288EF944}" srcOrd="0" destOrd="0" presId="urn:microsoft.com/office/officeart/2005/8/layout/chevron1"/>
    <dgm:cxn modelId="{9531D579-7C11-4C8D-A317-7D8A41711AAC}" type="presOf" srcId="{1310F3AB-2B70-41DC-B50A-4FE3578A15FD}" destId="{61FE220D-12BE-449D-834F-05C9858C2B10}" srcOrd="0" destOrd="0" presId="urn:microsoft.com/office/officeart/2005/8/layout/chevron1"/>
    <dgm:cxn modelId="{8505DB1B-55A0-4B34-8581-3DDE9CC1977D}" srcId="{38567218-CE4B-46FD-BC89-56975E7524D5}" destId="{1310F3AB-2B70-41DC-B50A-4FE3578A15FD}" srcOrd="2" destOrd="0" parTransId="{D5DA439C-3F42-4B8A-B63E-22F4FF90691F}" sibTransId="{ECDC0379-28DE-4168-9D92-B146B5E373A9}"/>
    <dgm:cxn modelId="{6A846ED0-4526-4D40-A6DC-3F2A9134C7A8}" type="presOf" srcId="{1E1E1D7E-5A00-45E5-86BE-34384361F10D}" destId="{FED42BFD-ED7D-490F-9C90-8F62CB7997AD}" srcOrd="0" destOrd="0" presId="urn:microsoft.com/office/officeart/2005/8/layout/chevron1"/>
    <dgm:cxn modelId="{66B02D85-89B2-45E8-B6F0-3BE29B0B6EEC}" srcId="{38567218-CE4B-46FD-BC89-56975E7524D5}" destId="{1E1E1D7E-5A00-45E5-86BE-34384361F10D}" srcOrd="0" destOrd="0" parTransId="{678E61EB-A4EB-49C2-B512-C74AF882BEAF}" sibTransId="{AE55A700-D380-4B76-8E24-2A348F28FB0E}"/>
    <dgm:cxn modelId="{2849096F-9EC1-46D5-A869-22118B59C720}" type="presOf" srcId="{E86036D7-C038-47E3-BD81-8C738991ACD1}" destId="{3CE93C1A-7B3B-4A55-95FD-55787662A2C0}" srcOrd="0" destOrd="0" presId="urn:microsoft.com/office/officeart/2005/8/layout/chevron1"/>
    <dgm:cxn modelId="{FA1415CE-2E6B-4B88-A96D-78A56E4250A3}" srcId="{38567218-CE4B-46FD-BC89-56975E7524D5}" destId="{E86036D7-C038-47E3-BD81-8C738991ACD1}" srcOrd="1" destOrd="0" parTransId="{D778BF54-4DA3-4ED1-A20A-CEF14F0CD48D}" sibTransId="{6360F511-863D-4FFB-92E1-BB5CB45302F2}"/>
    <dgm:cxn modelId="{52EECB79-55D7-41BC-BCB0-9105AD1E8B5B}" type="presParOf" srcId="{11A44565-7765-4AC6-8B0E-DE8C288EF944}" destId="{FED42BFD-ED7D-490F-9C90-8F62CB7997AD}" srcOrd="0" destOrd="0" presId="urn:microsoft.com/office/officeart/2005/8/layout/chevron1"/>
    <dgm:cxn modelId="{C131000F-98BA-4D71-A839-A3E1760F2884}" type="presParOf" srcId="{11A44565-7765-4AC6-8B0E-DE8C288EF944}" destId="{055FA3E5-00A4-46BC-8599-18BC34DDCBEB}" srcOrd="1" destOrd="0" presId="urn:microsoft.com/office/officeart/2005/8/layout/chevron1"/>
    <dgm:cxn modelId="{279588B9-D3AE-4D56-A05C-FCC84E04B8F2}" type="presParOf" srcId="{11A44565-7765-4AC6-8B0E-DE8C288EF944}" destId="{3CE93C1A-7B3B-4A55-95FD-55787662A2C0}" srcOrd="2" destOrd="0" presId="urn:microsoft.com/office/officeart/2005/8/layout/chevron1"/>
    <dgm:cxn modelId="{DFA49F64-96F4-4C86-88B2-32A4FB7C2D1A}" type="presParOf" srcId="{11A44565-7765-4AC6-8B0E-DE8C288EF944}" destId="{09A94003-D4FB-47ED-BCEF-56CEDCAE6346}" srcOrd="3" destOrd="0" presId="urn:microsoft.com/office/officeart/2005/8/layout/chevron1"/>
    <dgm:cxn modelId="{B0965D3A-5161-4ACE-A4DD-221BB9F80E89}" type="presParOf" srcId="{11A44565-7765-4AC6-8B0E-DE8C288EF944}" destId="{61FE220D-12BE-449D-834F-05C9858C2B1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4C45177-8A77-4E2F-82BB-C1A222B4483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5A512E7-311C-4812-90B4-3404453A3004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到底這句話是真話還是謊話呢？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3EEB972-8322-4853-A962-71F49C07ABC9}" type="parTrans" cxnId="{5FA948FC-4E31-42CF-8283-B18CF21928E5}">
      <dgm:prSet/>
      <dgm:spPr/>
      <dgm:t>
        <a:bodyPr/>
        <a:lstStyle/>
        <a:p>
          <a:endParaRPr lang="zh-TW" altLang="en-US"/>
        </a:p>
      </dgm:t>
    </dgm:pt>
    <dgm:pt modelId="{A75220DD-F403-4111-899B-0DEB8C19CC0E}" type="sibTrans" cxnId="{5FA948FC-4E31-42CF-8283-B18CF21928E5}">
      <dgm:prSet/>
      <dgm:spPr/>
      <dgm:t>
        <a:bodyPr/>
        <a:lstStyle/>
        <a:p>
          <a:endParaRPr lang="zh-TW" altLang="en-US"/>
        </a:p>
      </dgm:t>
    </dgm:pt>
    <dgm:pt modelId="{E19C3F3E-8697-4CB4-9FAB-A85A6DA3E107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如果是真話，那它所說的為真，也就變成謊話。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F0C6CA-7061-4300-87E2-7BA808897C1A}" type="parTrans" cxnId="{A2152E60-B6B6-42F4-B7A1-06D771DECFA2}">
      <dgm:prSet/>
      <dgm:spPr/>
      <dgm:t>
        <a:bodyPr/>
        <a:lstStyle/>
        <a:p>
          <a:endParaRPr lang="zh-TW" altLang="en-US"/>
        </a:p>
      </dgm:t>
    </dgm:pt>
    <dgm:pt modelId="{2D8AFB08-A447-49FB-B0BD-AB9674B36A72}" type="sibTrans" cxnId="{A2152E60-B6B6-42F4-B7A1-06D771DECFA2}">
      <dgm:prSet/>
      <dgm:spPr/>
      <dgm:t>
        <a:bodyPr/>
        <a:lstStyle/>
        <a:p>
          <a:endParaRPr lang="zh-TW" altLang="en-US"/>
        </a:p>
      </dgm:t>
    </dgm:pt>
    <dgm:pt modelId="{77FD5D7D-7430-41D9-A006-C25CD308F131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如果是謊話，那它所說的為假，也就變成真話。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1BA9AD-8C5C-491A-85DB-A95DA41DB19C}" type="parTrans" cxnId="{30FA88DD-E52A-4031-A768-C6DCD01A4DA9}">
      <dgm:prSet/>
      <dgm:spPr/>
      <dgm:t>
        <a:bodyPr/>
        <a:lstStyle/>
        <a:p>
          <a:endParaRPr lang="zh-TW" altLang="en-US"/>
        </a:p>
      </dgm:t>
    </dgm:pt>
    <dgm:pt modelId="{5F9EC9FC-CE47-4C0A-9F4B-A1A84D527E4A}" type="sibTrans" cxnId="{30FA88DD-E52A-4031-A768-C6DCD01A4DA9}">
      <dgm:prSet/>
      <dgm:spPr/>
      <dgm:t>
        <a:bodyPr/>
        <a:lstStyle/>
        <a:p>
          <a:endParaRPr lang="zh-TW" altLang="en-US"/>
        </a:p>
      </dgm:t>
    </dgm:pt>
    <dgm:pt modelId="{DD5BE8F3-8CA9-4A16-8921-CB061536CEFC}" type="pres">
      <dgm:prSet presAssocID="{D4C45177-8A77-4E2F-82BB-C1A222B4483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CD9C3A5-DC45-4027-A5EA-9647CE6590EA}" type="pres">
      <dgm:prSet presAssocID="{F5A512E7-311C-4812-90B4-3404453A3004}" presName="compNode" presStyleCnt="0"/>
      <dgm:spPr/>
    </dgm:pt>
    <dgm:pt modelId="{5D8CEF64-EE5B-463D-846E-AF937CA52F0C}" type="pres">
      <dgm:prSet presAssocID="{F5A512E7-311C-4812-90B4-3404453A3004}" presName="aNode" presStyleLbl="bgShp" presStyleIdx="0" presStyleCnt="1" custLinFactNeighborX="-3327" custLinFactNeighborY="-4055"/>
      <dgm:spPr/>
      <dgm:t>
        <a:bodyPr/>
        <a:lstStyle/>
        <a:p>
          <a:endParaRPr lang="zh-TW" altLang="en-US"/>
        </a:p>
      </dgm:t>
    </dgm:pt>
    <dgm:pt modelId="{4079F156-44B9-4218-92C0-3A57A6E6BD5E}" type="pres">
      <dgm:prSet presAssocID="{F5A512E7-311C-4812-90B4-3404453A3004}" presName="textNode" presStyleLbl="bgShp" presStyleIdx="0" presStyleCnt="1"/>
      <dgm:spPr/>
      <dgm:t>
        <a:bodyPr/>
        <a:lstStyle/>
        <a:p>
          <a:endParaRPr lang="zh-TW" altLang="en-US"/>
        </a:p>
      </dgm:t>
    </dgm:pt>
    <dgm:pt modelId="{6234A61A-CB2B-4B40-9BFB-075605956FDA}" type="pres">
      <dgm:prSet presAssocID="{F5A512E7-311C-4812-90B4-3404453A3004}" presName="compChildNode" presStyleCnt="0"/>
      <dgm:spPr/>
    </dgm:pt>
    <dgm:pt modelId="{26319B9A-2259-415B-92CA-DF7AE7C08586}" type="pres">
      <dgm:prSet presAssocID="{F5A512E7-311C-4812-90B4-3404453A3004}" presName="theInnerList" presStyleCnt="0"/>
      <dgm:spPr/>
    </dgm:pt>
    <dgm:pt modelId="{7C50BC20-0613-447E-AFC6-AD20573334D6}" type="pres">
      <dgm:prSet presAssocID="{E19C3F3E-8697-4CB4-9FAB-A85A6DA3E107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08FC519-9335-4BDD-B636-345477D757E7}" type="pres">
      <dgm:prSet presAssocID="{E19C3F3E-8697-4CB4-9FAB-A85A6DA3E107}" presName="aSpace2" presStyleCnt="0"/>
      <dgm:spPr/>
    </dgm:pt>
    <dgm:pt modelId="{9C77CE43-5501-4DA1-B6E4-AB5566DC294F}" type="pres">
      <dgm:prSet presAssocID="{77FD5D7D-7430-41D9-A006-C25CD308F131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67A2203-2913-4747-988C-03AD47180788}" type="presOf" srcId="{77FD5D7D-7430-41D9-A006-C25CD308F131}" destId="{9C77CE43-5501-4DA1-B6E4-AB5566DC294F}" srcOrd="0" destOrd="0" presId="urn:microsoft.com/office/officeart/2005/8/layout/lProcess2"/>
    <dgm:cxn modelId="{A2152E60-B6B6-42F4-B7A1-06D771DECFA2}" srcId="{F5A512E7-311C-4812-90B4-3404453A3004}" destId="{E19C3F3E-8697-4CB4-9FAB-A85A6DA3E107}" srcOrd="0" destOrd="0" parTransId="{4CF0C6CA-7061-4300-87E2-7BA808897C1A}" sibTransId="{2D8AFB08-A447-49FB-B0BD-AB9674B36A72}"/>
    <dgm:cxn modelId="{B1268D8B-A0DA-4B94-9AAF-051C770F6E1F}" type="presOf" srcId="{F5A512E7-311C-4812-90B4-3404453A3004}" destId="{5D8CEF64-EE5B-463D-846E-AF937CA52F0C}" srcOrd="0" destOrd="0" presId="urn:microsoft.com/office/officeart/2005/8/layout/lProcess2"/>
    <dgm:cxn modelId="{2E8D6650-0518-4D68-AC6B-EDB2773605FE}" type="presOf" srcId="{D4C45177-8A77-4E2F-82BB-C1A222B44838}" destId="{DD5BE8F3-8CA9-4A16-8921-CB061536CEFC}" srcOrd="0" destOrd="0" presId="urn:microsoft.com/office/officeart/2005/8/layout/lProcess2"/>
    <dgm:cxn modelId="{5FA948FC-4E31-42CF-8283-B18CF21928E5}" srcId="{D4C45177-8A77-4E2F-82BB-C1A222B44838}" destId="{F5A512E7-311C-4812-90B4-3404453A3004}" srcOrd="0" destOrd="0" parTransId="{F3EEB972-8322-4853-A962-71F49C07ABC9}" sibTransId="{A75220DD-F403-4111-899B-0DEB8C19CC0E}"/>
    <dgm:cxn modelId="{B8856A0A-0A2B-4A8B-8B23-E5621DB6B635}" type="presOf" srcId="{E19C3F3E-8697-4CB4-9FAB-A85A6DA3E107}" destId="{7C50BC20-0613-447E-AFC6-AD20573334D6}" srcOrd="0" destOrd="0" presId="urn:microsoft.com/office/officeart/2005/8/layout/lProcess2"/>
    <dgm:cxn modelId="{30FA88DD-E52A-4031-A768-C6DCD01A4DA9}" srcId="{F5A512E7-311C-4812-90B4-3404453A3004}" destId="{77FD5D7D-7430-41D9-A006-C25CD308F131}" srcOrd="1" destOrd="0" parTransId="{FB1BA9AD-8C5C-491A-85DB-A95DA41DB19C}" sibTransId="{5F9EC9FC-CE47-4C0A-9F4B-A1A84D527E4A}"/>
    <dgm:cxn modelId="{522C4C29-EF86-41BE-9487-8FEE5971FB6B}" type="presOf" srcId="{F5A512E7-311C-4812-90B4-3404453A3004}" destId="{4079F156-44B9-4218-92C0-3A57A6E6BD5E}" srcOrd="1" destOrd="0" presId="urn:microsoft.com/office/officeart/2005/8/layout/lProcess2"/>
    <dgm:cxn modelId="{3550BB82-9FBE-49E4-9EC2-739BB0EF20D4}" type="presParOf" srcId="{DD5BE8F3-8CA9-4A16-8921-CB061536CEFC}" destId="{7CD9C3A5-DC45-4027-A5EA-9647CE6590EA}" srcOrd="0" destOrd="0" presId="urn:microsoft.com/office/officeart/2005/8/layout/lProcess2"/>
    <dgm:cxn modelId="{915A4315-33B8-482B-9E7D-E04057CF09CB}" type="presParOf" srcId="{7CD9C3A5-DC45-4027-A5EA-9647CE6590EA}" destId="{5D8CEF64-EE5B-463D-846E-AF937CA52F0C}" srcOrd="0" destOrd="0" presId="urn:microsoft.com/office/officeart/2005/8/layout/lProcess2"/>
    <dgm:cxn modelId="{A6E1257C-FA27-429E-8218-BBBB3AC5724E}" type="presParOf" srcId="{7CD9C3A5-DC45-4027-A5EA-9647CE6590EA}" destId="{4079F156-44B9-4218-92C0-3A57A6E6BD5E}" srcOrd="1" destOrd="0" presId="urn:microsoft.com/office/officeart/2005/8/layout/lProcess2"/>
    <dgm:cxn modelId="{65E888B4-43BE-414E-BD13-F3A15767CD6B}" type="presParOf" srcId="{7CD9C3A5-DC45-4027-A5EA-9647CE6590EA}" destId="{6234A61A-CB2B-4B40-9BFB-075605956FDA}" srcOrd="2" destOrd="0" presId="urn:microsoft.com/office/officeart/2005/8/layout/lProcess2"/>
    <dgm:cxn modelId="{08EA09EC-28E8-497A-BD2D-2E68539D4045}" type="presParOf" srcId="{6234A61A-CB2B-4B40-9BFB-075605956FDA}" destId="{26319B9A-2259-415B-92CA-DF7AE7C08586}" srcOrd="0" destOrd="0" presId="urn:microsoft.com/office/officeart/2005/8/layout/lProcess2"/>
    <dgm:cxn modelId="{2AAC5941-2FE5-4F80-B624-8DAD857A9EED}" type="presParOf" srcId="{26319B9A-2259-415B-92CA-DF7AE7C08586}" destId="{7C50BC20-0613-447E-AFC6-AD20573334D6}" srcOrd="0" destOrd="0" presId="urn:microsoft.com/office/officeart/2005/8/layout/lProcess2"/>
    <dgm:cxn modelId="{A998022F-48F7-4851-A2D5-758535F2CA59}" type="presParOf" srcId="{26319B9A-2259-415B-92CA-DF7AE7C08586}" destId="{008FC519-9335-4BDD-B636-345477D757E7}" srcOrd="1" destOrd="0" presId="urn:microsoft.com/office/officeart/2005/8/layout/lProcess2"/>
    <dgm:cxn modelId="{83E568F8-34FE-48F6-9769-212FC3DE3417}" type="presParOf" srcId="{26319B9A-2259-415B-92CA-DF7AE7C08586}" destId="{9C77CE43-5501-4DA1-B6E4-AB5566DC294F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C7097-4C4B-4CF5-8CF6-1B0B44219BE7}">
      <dsp:nvSpPr>
        <dsp:cNvPr id="0" name=""/>
        <dsp:cNvSpPr/>
      </dsp:nvSpPr>
      <dsp:spPr>
        <a:xfrm>
          <a:off x="0" y="829358"/>
          <a:ext cx="8229600" cy="302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833120" rIns="638708" bIns="284480" numCol="1" spcCol="1270" anchor="t" anchorCtr="0">
          <a:noAutofit/>
        </a:bodyPr>
        <a:lstStyle/>
        <a:p>
          <a:pPr marL="285750" lvl="1" indent="-285750" algn="l" defTabSz="1778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1" kern="1200" dirty="0" smtClean="0">
              <a:solidFill>
                <a:srgbClr val="0070C0"/>
              </a:solidFill>
            </a:rPr>
            <a:t>IaaS </a:t>
          </a:r>
          <a:r>
            <a:rPr lang="en-US" altLang="zh-TW" sz="4000" b="1" kern="1200" dirty="0" smtClean="0"/>
            <a:t>(</a:t>
          </a:r>
          <a:r>
            <a:rPr lang="pt-BR" sz="4000" b="1" kern="1200" dirty="0" smtClean="0"/>
            <a:t>infrastructure as a service</a:t>
          </a:r>
          <a:r>
            <a:rPr lang="en-US" altLang="zh-TW" sz="4000" b="1" kern="1200" dirty="0" smtClean="0"/>
            <a:t>)</a:t>
          </a:r>
          <a:endParaRPr lang="zh-TW" sz="4000" kern="1200" dirty="0"/>
        </a:p>
        <a:p>
          <a:pPr marL="285750" lvl="1" indent="-285750" algn="l" defTabSz="1778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4000" b="1" kern="1200" dirty="0" smtClean="0">
              <a:solidFill>
                <a:srgbClr val="0070C0"/>
              </a:solidFill>
            </a:rPr>
            <a:t>PaaS </a:t>
          </a:r>
          <a:r>
            <a:rPr lang="en-US" altLang="zh-TW" sz="4000" b="1" kern="1200" dirty="0" smtClean="0"/>
            <a:t>(</a:t>
          </a:r>
          <a:r>
            <a:rPr lang="pt-BR" sz="4000" b="1" kern="1200" dirty="0" smtClean="0"/>
            <a:t>platform as a </a:t>
          </a:r>
          <a:r>
            <a:rPr lang="en-US" sz="4000" b="1" kern="1200" dirty="0" smtClean="0"/>
            <a:t>service</a:t>
          </a:r>
          <a:r>
            <a:rPr lang="en-US" altLang="zh-TW" sz="4000" b="1" kern="1200" dirty="0" smtClean="0"/>
            <a:t>)</a:t>
          </a:r>
          <a:endParaRPr lang="zh-TW" sz="4000" kern="1200" dirty="0"/>
        </a:p>
        <a:p>
          <a:pPr marL="285750" lvl="1" indent="-285750" algn="l" defTabSz="1778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1" kern="1200" dirty="0" smtClean="0">
              <a:solidFill>
                <a:srgbClr val="0070C0"/>
              </a:solidFill>
            </a:rPr>
            <a:t>SaaS </a:t>
          </a:r>
          <a:r>
            <a:rPr lang="en-US" altLang="zh-TW" sz="4000" b="1" kern="1200" dirty="0" smtClean="0"/>
            <a:t>(</a:t>
          </a:r>
          <a:r>
            <a:rPr lang="en-US" sz="4000" b="1" kern="1200" dirty="0" smtClean="0"/>
            <a:t>software as a service</a:t>
          </a:r>
          <a:r>
            <a:rPr lang="en-US" altLang="zh-TW" sz="4000" b="1" kern="1200" dirty="0" smtClean="0"/>
            <a:t>)</a:t>
          </a:r>
          <a:endParaRPr lang="zh-TW" sz="4000" kern="1200" dirty="0"/>
        </a:p>
      </dsp:txBody>
      <dsp:txXfrm>
        <a:off x="0" y="829358"/>
        <a:ext cx="8229600" cy="3024000"/>
      </dsp:txXfrm>
    </dsp:sp>
    <dsp:sp modelId="{2E57EA9A-698A-46A8-834C-F79EEA08E17A}">
      <dsp:nvSpPr>
        <dsp:cNvPr id="0" name=""/>
        <dsp:cNvSpPr/>
      </dsp:nvSpPr>
      <dsp:spPr>
        <a:xfrm>
          <a:off x="411480" y="238958"/>
          <a:ext cx="5760720" cy="1180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4000" b="1" kern="1200" dirty="0" smtClean="0">
              <a:latin typeface="微軟正黑體" pitchFamily="34" charset="-120"/>
              <a:ea typeface="微軟正黑體" pitchFamily="34" charset="-120"/>
            </a:rPr>
            <a:t>雲端運算常見服務 </a:t>
          </a:r>
          <a:endParaRPr lang="zh-TW" sz="40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469122" y="296600"/>
        <a:ext cx="5645436" cy="10655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E8B21-E7A3-4C8F-8DCB-A397FEC99FA9}">
      <dsp:nvSpPr>
        <dsp:cNvPr id="0" name=""/>
        <dsp:cNvSpPr/>
      </dsp:nvSpPr>
      <dsp:spPr>
        <a:xfrm>
          <a:off x="-4626374" y="-709278"/>
          <a:ext cx="5510875" cy="5510875"/>
        </a:xfrm>
        <a:prstGeom prst="blockArc">
          <a:avLst>
            <a:gd name="adj1" fmla="val 18900000"/>
            <a:gd name="adj2" fmla="val 2700000"/>
            <a:gd name="adj3" fmla="val 392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4630BF-795B-488D-940F-2810617CC113}">
      <dsp:nvSpPr>
        <dsp:cNvPr id="0" name=""/>
        <dsp:cNvSpPr/>
      </dsp:nvSpPr>
      <dsp:spPr>
        <a:xfrm>
          <a:off x="463272" y="314617"/>
          <a:ext cx="7710694" cy="62956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9715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大量資料的分析演算法及統計方法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63272" y="314617"/>
        <a:ext cx="7710694" cy="629562"/>
      </dsp:txXfrm>
    </dsp:sp>
    <dsp:sp modelId="{B2C15958-C1A7-4712-B791-308FF2166333}">
      <dsp:nvSpPr>
        <dsp:cNvPr id="0" name=""/>
        <dsp:cNvSpPr/>
      </dsp:nvSpPr>
      <dsp:spPr>
        <a:xfrm>
          <a:off x="69795" y="235922"/>
          <a:ext cx="786952" cy="7869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9CCA12-7407-4EDE-8983-E9FC15728C22}">
      <dsp:nvSpPr>
        <dsp:cNvPr id="0" name=""/>
        <dsp:cNvSpPr/>
      </dsp:nvSpPr>
      <dsp:spPr>
        <a:xfrm>
          <a:off x="824214" y="1259124"/>
          <a:ext cx="7349751" cy="629562"/>
        </a:xfrm>
        <a:prstGeom prst="rect">
          <a:avLst/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shade val="51000"/>
                <a:satMod val="130000"/>
              </a:schemeClr>
            </a:gs>
            <a:gs pos="80000">
              <a:schemeClr val="accent4">
                <a:hueOff val="-1488257"/>
                <a:satOff val="8966"/>
                <a:lumOff val="719"/>
                <a:alphaOff val="0"/>
                <a:shade val="93000"/>
                <a:satMod val="13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9715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各種生物序列及結構的分析與解釋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24214" y="1259124"/>
        <a:ext cx="7349751" cy="629562"/>
      </dsp:txXfrm>
    </dsp:sp>
    <dsp:sp modelId="{7B6E58A3-1DC3-4851-8BAB-5CAFAFC3B60C}">
      <dsp:nvSpPr>
        <dsp:cNvPr id="0" name=""/>
        <dsp:cNvSpPr/>
      </dsp:nvSpPr>
      <dsp:spPr>
        <a:xfrm>
          <a:off x="430738" y="1180429"/>
          <a:ext cx="786952" cy="7869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3A6C5AC-B377-4FC5-A7EB-F713A0EBF9B1}">
      <dsp:nvSpPr>
        <dsp:cNvPr id="0" name=""/>
        <dsp:cNvSpPr/>
      </dsp:nvSpPr>
      <dsp:spPr>
        <a:xfrm>
          <a:off x="824214" y="2203631"/>
          <a:ext cx="7349751" cy="629562"/>
        </a:xfrm>
        <a:prstGeom prst="rect">
          <a:avLst/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shade val="51000"/>
                <a:satMod val="130000"/>
              </a:schemeClr>
            </a:gs>
            <a:gs pos="80000">
              <a:schemeClr val="accent4">
                <a:hueOff val="-2976513"/>
                <a:satOff val="17933"/>
                <a:lumOff val="1437"/>
                <a:alphaOff val="0"/>
                <a:shade val="93000"/>
                <a:satMod val="13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9715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管理及使用各種型態資訊的軟體工具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24214" y="2203631"/>
        <a:ext cx="7349751" cy="629562"/>
      </dsp:txXfrm>
    </dsp:sp>
    <dsp:sp modelId="{7F63D217-A6FA-45F0-8064-662BB879D585}">
      <dsp:nvSpPr>
        <dsp:cNvPr id="0" name=""/>
        <dsp:cNvSpPr/>
      </dsp:nvSpPr>
      <dsp:spPr>
        <a:xfrm>
          <a:off x="430738" y="2124936"/>
          <a:ext cx="786952" cy="7869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368B6F-7CFA-4BCA-9DC9-4F31DFE34BCF}">
      <dsp:nvSpPr>
        <dsp:cNvPr id="0" name=""/>
        <dsp:cNvSpPr/>
      </dsp:nvSpPr>
      <dsp:spPr>
        <a:xfrm>
          <a:off x="463272" y="3148138"/>
          <a:ext cx="7710694" cy="629562"/>
        </a:xfrm>
        <a:prstGeom prst="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9715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生物醫學及藥物的開發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63272" y="3148138"/>
        <a:ext cx="7710694" cy="629562"/>
      </dsp:txXfrm>
    </dsp:sp>
    <dsp:sp modelId="{A8D5CE8D-BE10-4941-96D9-8A8FAABFC35B}">
      <dsp:nvSpPr>
        <dsp:cNvPr id="0" name=""/>
        <dsp:cNvSpPr/>
      </dsp:nvSpPr>
      <dsp:spPr>
        <a:xfrm>
          <a:off x="69795" y="3069443"/>
          <a:ext cx="786952" cy="7869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2B9C0E-2AD2-4027-8EF9-742991E7343F}">
      <dsp:nvSpPr>
        <dsp:cNvPr id="0" name=""/>
        <dsp:cNvSpPr/>
      </dsp:nvSpPr>
      <dsp:spPr>
        <a:xfrm>
          <a:off x="1442591" y="1603081"/>
          <a:ext cx="1229617" cy="12296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生物</a:t>
          </a:r>
          <a:r>
            <a:rPr lang="en-US" altLang="zh-TW" sz="1600" b="1" kern="1200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600" b="1" kern="1200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kern="1200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資訊學</a:t>
          </a:r>
          <a:r>
            <a:rPr lang="en-US" altLang="zh-TW" sz="1600" b="1" kern="1200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600" b="1" kern="1200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kern="1200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核心課題</a:t>
          </a:r>
          <a:endParaRPr lang="zh-TW" altLang="en-US" sz="1600" kern="1200" baseline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22664" y="1783154"/>
        <a:ext cx="869471" cy="869471"/>
      </dsp:txXfrm>
    </dsp:sp>
    <dsp:sp modelId="{9B04FBB1-9C7F-4530-9317-90F526812E0A}">
      <dsp:nvSpPr>
        <dsp:cNvPr id="0" name=""/>
        <dsp:cNvSpPr/>
      </dsp:nvSpPr>
      <dsp:spPr>
        <a:xfrm rot="16200000">
          <a:off x="1872816" y="1391603"/>
          <a:ext cx="369166" cy="53789"/>
        </a:xfrm>
        <a:custGeom>
          <a:avLst/>
          <a:gdLst/>
          <a:ahLst/>
          <a:cxnLst/>
          <a:rect l="0" t="0" r="0" b="0"/>
          <a:pathLst>
            <a:path>
              <a:moveTo>
                <a:pt x="0" y="26894"/>
              </a:moveTo>
              <a:lnTo>
                <a:pt x="369166" y="2689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048170" y="1409268"/>
        <a:ext cx="18458" cy="18458"/>
      </dsp:txXfrm>
    </dsp:sp>
    <dsp:sp modelId="{1E2F1536-459D-46A4-B22F-428E284A1B83}">
      <dsp:nvSpPr>
        <dsp:cNvPr id="0" name=""/>
        <dsp:cNvSpPr/>
      </dsp:nvSpPr>
      <dsp:spPr>
        <a:xfrm>
          <a:off x="1442591" y="4296"/>
          <a:ext cx="1229617" cy="12296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序列組合</a:t>
          </a:r>
          <a:endParaRPr lang="zh-TW" altLang="en-US" sz="1600" kern="1200" baseline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22664" y="184369"/>
        <a:ext cx="869471" cy="869471"/>
      </dsp:txXfrm>
    </dsp:sp>
    <dsp:sp modelId="{4C1391AB-6A80-4AA9-83E0-21CC6ABE4930}">
      <dsp:nvSpPr>
        <dsp:cNvPr id="0" name=""/>
        <dsp:cNvSpPr/>
      </dsp:nvSpPr>
      <dsp:spPr>
        <a:xfrm rot="19800000">
          <a:off x="2565110" y="1791299"/>
          <a:ext cx="369166" cy="53789"/>
        </a:xfrm>
        <a:custGeom>
          <a:avLst/>
          <a:gdLst/>
          <a:ahLst/>
          <a:cxnLst/>
          <a:rect l="0" t="0" r="0" b="0"/>
          <a:pathLst>
            <a:path>
              <a:moveTo>
                <a:pt x="0" y="26894"/>
              </a:moveTo>
              <a:lnTo>
                <a:pt x="369166" y="2689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740465" y="1808965"/>
        <a:ext cx="18458" cy="18458"/>
      </dsp:txXfrm>
    </dsp:sp>
    <dsp:sp modelId="{230436CA-CF0D-4298-8EB6-1090C3EECA10}">
      <dsp:nvSpPr>
        <dsp:cNvPr id="0" name=""/>
        <dsp:cNvSpPr/>
      </dsp:nvSpPr>
      <dsp:spPr>
        <a:xfrm>
          <a:off x="2827179" y="803689"/>
          <a:ext cx="1229617" cy="12296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序列分析</a:t>
          </a:r>
          <a:endParaRPr lang="zh-TW" altLang="en-US" sz="1600" kern="1200" baseline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07252" y="983762"/>
        <a:ext cx="869471" cy="869471"/>
      </dsp:txXfrm>
    </dsp:sp>
    <dsp:sp modelId="{A4EFCF55-5A02-463F-B32A-4DA09BEE5F2E}">
      <dsp:nvSpPr>
        <dsp:cNvPr id="0" name=""/>
        <dsp:cNvSpPr/>
      </dsp:nvSpPr>
      <dsp:spPr>
        <a:xfrm rot="1800000">
          <a:off x="2565110" y="2590692"/>
          <a:ext cx="369166" cy="53789"/>
        </a:xfrm>
        <a:custGeom>
          <a:avLst/>
          <a:gdLst/>
          <a:ahLst/>
          <a:cxnLst/>
          <a:rect l="0" t="0" r="0" b="0"/>
          <a:pathLst>
            <a:path>
              <a:moveTo>
                <a:pt x="0" y="26894"/>
              </a:moveTo>
              <a:lnTo>
                <a:pt x="369166" y="2689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740465" y="2608357"/>
        <a:ext cx="18458" cy="18458"/>
      </dsp:txXfrm>
    </dsp:sp>
    <dsp:sp modelId="{AB556ADC-1C32-41FE-BC2B-28BB2EE8EBC9}">
      <dsp:nvSpPr>
        <dsp:cNvPr id="0" name=""/>
        <dsp:cNvSpPr/>
      </dsp:nvSpPr>
      <dsp:spPr>
        <a:xfrm>
          <a:off x="2827179" y="2402473"/>
          <a:ext cx="1229617" cy="122961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生物資訊資料庫</a:t>
          </a:r>
          <a:endParaRPr lang="zh-TW" altLang="en-US" sz="1600" kern="1200" baseline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07252" y="2582546"/>
        <a:ext cx="869471" cy="869471"/>
      </dsp:txXfrm>
    </dsp:sp>
    <dsp:sp modelId="{008B791C-7280-41A2-AF91-0458F67B1014}">
      <dsp:nvSpPr>
        <dsp:cNvPr id="0" name=""/>
        <dsp:cNvSpPr/>
      </dsp:nvSpPr>
      <dsp:spPr>
        <a:xfrm rot="5400000">
          <a:off x="1872816" y="2990388"/>
          <a:ext cx="369166" cy="53789"/>
        </a:xfrm>
        <a:custGeom>
          <a:avLst/>
          <a:gdLst/>
          <a:ahLst/>
          <a:cxnLst/>
          <a:rect l="0" t="0" r="0" b="0"/>
          <a:pathLst>
            <a:path>
              <a:moveTo>
                <a:pt x="0" y="26894"/>
              </a:moveTo>
              <a:lnTo>
                <a:pt x="369166" y="2689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048170" y="3008053"/>
        <a:ext cx="18458" cy="18458"/>
      </dsp:txXfrm>
    </dsp:sp>
    <dsp:sp modelId="{EA4FF0F3-68A4-4F30-93A4-3A0AE5D094A4}">
      <dsp:nvSpPr>
        <dsp:cNvPr id="0" name=""/>
        <dsp:cNvSpPr/>
      </dsp:nvSpPr>
      <dsp:spPr>
        <a:xfrm>
          <a:off x="1442591" y="3201866"/>
          <a:ext cx="1229617" cy="122961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基因認定</a:t>
          </a:r>
          <a:endParaRPr lang="zh-TW" altLang="en-US" sz="1600" kern="1200" baseline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22664" y="3381939"/>
        <a:ext cx="869471" cy="869471"/>
      </dsp:txXfrm>
    </dsp:sp>
    <dsp:sp modelId="{0DF052CE-9FFE-47F3-B242-A8D7089448E5}">
      <dsp:nvSpPr>
        <dsp:cNvPr id="0" name=""/>
        <dsp:cNvSpPr/>
      </dsp:nvSpPr>
      <dsp:spPr>
        <a:xfrm rot="9000000">
          <a:off x="1180522" y="2590692"/>
          <a:ext cx="369166" cy="53789"/>
        </a:xfrm>
        <a:custGeom>
          <a:avLst/>
          <a:gdLst/>
          <a:ahLst/>
          <a:cxnLst/>
          <a:rect l="0" t="0" r="0" b="0"/>
          <a:pathLst>
            <a:path>
              <a:moveTo>
                <a:pt x="0" y="26894"/>
              </a:moveTo>
              <a:lnTo>
                <a:pt x="369166" y="2689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 rot="10800000">
        <a:off x="1355876" y="2608357"/>
        <a:ext cx="18458" cy="18458"/>
      </dsp:txXfrm>
    </dsp:sp>
    <dsp:sp modelId="{B24FB18E-F478-439D-BBED-4069C95CE45D}">
      <dsp:nvSpPr>
        <dsp:cNvPr id="0" name=""/>
        <dsp:cNvSpPr/>
      </dsp:nvSpPr>
      <dsp:spPr>
        <a:xfrm>
          <a:off x="58002" y="2402473"/>
          <a:ext cx="1229617" cy="122961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種族樹</a:t>
          </a:r>
          <a:r>
            <a:rPr lang="en-US" altLang="zh-TW" sz="1600" b="1" kern="1200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600" b="1" kern="1200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kern="1200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建構</a:t>
          </a:r>
          <a:endParaRPr lang="zh-TW" altLang="en-US" sz="1600" kern="1200" baseline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8075" y="2582546"/>
        <a:ext cx="869471" cy="869471"/>
      </dsp:txXfrm>
    </dsp:sp>
    <dsp:sp modelId="{F0B8F85B-317D-47E3-A255-12A39711B949}">
      <dsp:nvSpPr>
        <dsp:cNvPr id="0" name=""/>
        <dsp:cNvSpPr/>
      </dsp:nvSpPr>
      <dsp:spPr>
        <a:xfrm rot="12600000">
          <a:off x="1180522" y="1791299"/>
          <a:ext cx="369166" cy="53789"/>
        </a:xfrm>
        <a:custGeom>
          <a:avLst/>
          <a:gdLst/>
          <a:ahLst/>
          <a:cxnLst/>
          <a:rect l="0" t="0" r="0" b="0"/>
          <a:pathLst>
            <a:path>
              <a:moveTo>
                <a:pt x="0" y="26894"/>
              </a:moveTo>
              <a:lnTo>
                <a:pt x="369166" y="2689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 rot="10800000">
        <a:off x="1355876" y="1808965"/>
        <a:ext cx="18458" cy="18458"/>
      </dsp:txXfrm>
    </dsp:sp>
    <dsp:sp modelId="{A4B0A3A0-1DC0-4D27-907B-3BD86AA2C824}">
      <dsp:nvSpPr>
        <dsp:cNvPr id="0" name=""/>
        <dsp:cNvSpPr/>
      </dsp:nvSpPr>
      <dsp:spPr>
        <a:xfrm>
          <a:off x="58002" y="803689"/>
          <a:ext cx="1229617" cy="12296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蛋白質</a:t>
          </a:r>
          <a:r>
            <a:rPr lang="en-US" altLang="zh-TW" sz="1600" b="1" kern="1200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600" b="1" kern="1200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kern="1200" baseline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三維結構推測</a:t>
          </a:r>
          <a:endParaRPr lang="zh-TW" altLang="en-US" sz="1600" kern="1200" baseline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8075" y="983762"/>
        <a:ext cx="869471" cy="8694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172AB0-01E9-4672-BB60-80BA6B7A9C44}">
      <dsp:nvSpPr>
        <dsp:cNvPr id="0" name=""/>
        <dsp:cNvSpPr/>
      </dsp:nvSpPr>
      <dsp:spPr>
        <a:xfrm>
          <a:off x="464622" y="1072"/>
          <a:ext cx="1697756" cy="10186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文字</a:t>
          </a:r>
          <a:r>
            <a:rPr lang="en-US" alt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(text)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64622" y="1072"/>
        <a:ext cx="1697756" cy="1018654"/>
      </dsp:txXfrm>
    </dsp:sp>
    <dsp:sp modelId="{80DFC728-50F0-4C24-8CA3-FB8BC05E98F6}">
      <dsp:nvSpPr>
        <dsp:cNvPr id="0" name=""/>
        <dsp:cNvSpPr/>
      </dsp:nvSpPr>
      <dsp:spPr>
        <a:xfrm>
          <a:off x="2332155" y="1072"/>
          <a:ext cx="1697756" cy="10186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聲音</a:t>
          </a:r>
          <a:r>
            <a:rPr lang="en-US" alt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(audio)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32155" y="1072"/>
        <a:ext cx="1697756" cy="1018654"/>
      </dsp:txXfrm>
    </dsp:sp>
    <dsp:sp modelId="{152D23CC-841A-4E0A-82D3-3CB93272A831}">
      <dsp:nvSpPr>
        <dsp:cNvPr id="0" name=""/>
        <dsp:cNvSpPr/>
      </dsp:nvSpPr>
      <dsp:spPr>
        <a:xfrm>
          <a:off x="4199687" y="1072"/>
          <a:ext cx="1697756" cy="10186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音樂</a:t>
          </a:r>
          <a:r>
            <a:rPr lang="en-US" alt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(music)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199687" y="1072"/>
        <a:ext cx="1697756" cy="1018654"/>
      </dsp:txXfrm>
    </dsp:sp>
    <dsp:sp modelId="{C9A5081B-7A01-4F45-BA74-001E82A93928}">
      <dsp:nvSpPr>
        <dsp:cNvPr id="0" name=""/>
        <dsp:cNvSpPr/>
      </dsp:nvSpPr>
      <dsp:spPr>
        <a:xfrm>
          <a:off x="6067220" y="1072"/>
          <a:ext cx="1697756" cy="10186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語音</a:t>
          </a:r>
          <a:r>
            <a:rPr lang="en-US" alt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(voice)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067220" y="1072"/>
        <a:ext cx="1697756" cy="1018654"/>
      </dsp:txXfrm>
    </dsp:sp>
    <dsp:sp modelId="{6176B316-E14B-46BD-8D15-0C4E148D367E}">
      <dsp:nvSpPr>
        <dsp:cNvPr id="0" name=""/>
        <dsp:cNvSpPr/>
      </dsp:nvSpPr>
      <dsp:spPr>
        <a:xfrm>
          <a:off x="464622" y="1189502"/>
          <a:ext cx="1697756" cy="10186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音效</a:t>
          </a:r>
          <a:r>
            <a:rPr lang="en-US" alt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(sound)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64622" y="1189502"/>
        <a:ext cx="1697756" cy="1018654"/>
      </dsp:txXfrm>
    </dsp:sp>
    <dsp:sp modelId="{251EF37B-970F-4F98-A55F-083DC08E63BF}">
      <dsp:nvSpPr>
        <dsp:cNvPr id="0" name=""/>
        <dsp:cNvSpPr/>
      </dsp:nvSpPr>
      <dsp:spPr>
        <a:xfrm>
          <a:off x="2332155" y="1189502"/>
          <a:ext cx="1697756" cy="10186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影像</a:t>
          </a:r>
          <a:r>
            <a:rPr lang="en-US" alt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(image)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32155" y="1189502"/>
        <a:ext cx="1697756" cy="1018654"/>
      </dsp:txXfrm>
    </dsp:sp>
    <dsp:sp modelId="{2982B727-590C-43C3-8278-80BF89565964}">
      <dsp:nvSpPr>
        <dsp:cNvPr id="0" name=""/>
        <dsp:cNvSpPr/>
      </dsp:nvSpPr>
      <dsp:spPr>
        <a:xfrm>
          <a:off x="4199687" y="1189502"/>
          <a:ext cx="1697756" cy="10186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圖形</a:t>
          </a:r>
          <a:r>
            <a:rPr lang="en-US" alt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(graphics)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199687" y="1189502"/>
        <a:ext cx="1697756" cy="1018654"/>
      </dsp:txXfrm>
    </dsp:sp>
    <dsp:sp modelId="{34BA2853-278E-4861-AD5B-1BE0283F7916}">
      <dsp:nvSpPr>
        <dsp:cNvPr id="0" name=""/>
        <dsp:cNvSpPr/>
      </dsp:nvSpPr>
      <dsp:spPr>
        <a:xfrm>
          <a:off x="6067220" y="1189502"/>
          <a:ext cx="1697756" cy="10186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視訊</a:t>
          </a:r>
          <a:r>
            <a:rPr lang="en-US" alt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(video)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067220" y="1189502"/>
        <a:ext cx="1697756" cy="1018654"/>
      </dsp:txXfrm>
    </dsp:sp>
    <dsp:sp modelId="{064EC473-F53F-4E93-B446-4F0EC10196D0}">
      <dsp:nvSpPr>
        <dsp:cNvPr id="0" name=""/>
        <dsp:cNvSpPr/>
      </dsp:nvSpPr>
      <dsp:spPr>
        <a:xfrm>
          <a:off x="3265921" y="2377932"/>
          <a:ext cx="1697756" cy="10186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動畫</a:t>
          </a:r>
          <a:r>
            <a:rPr lang="en-US" alt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(animation)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265921" y="2377932"/>
        <a:ext cx="1697756" cy="10186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7A895F-5E5D-4FEC-A826-2AEEA620C9A9}">
      <dsp:nvSpPr>
        <dsp:cNvPr id="0" name=""/>
        <dsp:cNvSpPr/>
      </dsp:nvSpPr>
      <dsp:spPr>
        <a:xfrm>
          <a:off x="470531" y="0"/>
          <a:ext cx="3963210" cy="7903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聲音的基本物理特性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70531" y="0"/>
        <a:ext cx="3963210" cy="526917"/>
      </dsp:txXfrm>
    </dsp:sp>
    <dsp:sp modelId="{FD103776-062D-4C9E-ABA9-98F01631B02C}">
      <dsp:nvSpPr>
        <dsp:cNvPr id="0" name=""/>
        <dsp:cNvSpPr/>
      </dsp:nvSpPr>
      <dsp:spPr>
        <a:xfrm>
          <a:off x="715855" y="727183"/>
          <a:ext cx="5820257" cy="26931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震動頻率</a:t>
          </a:r>
          <a:r>
            <a:rPr 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(frequency)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振動幅度</a:t>
          </a:r>
          <a:r>
            <a:rPr 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(amplitude)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震動波形</a:t>
          </a:r>
          <a:r>
            <a:rPr 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(wave form)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發聲源與接收者的相對位置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4736" y="806064"/>
        <a:ext cx="5662495" cy="25354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42BFD-ED7D-490F-9C90-8F62CB7997AD}">
      <dsp:nvSpPr>
        <dsp:cNvPr id="0" name=""/>
        <dsp:cNvSpPr/>
      </dsp:nvSpPr>
      <dsp:spPr>
        <a:xfrm>
          <a:off x="2122" y="562327"/>
          <a:ext cx="2585897" cy="103435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感應器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接收訊號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19302" y="562327"/>
        <a:ext cx="1551538" cy="1034359"/>
      </dsp:txXfrm>
    </dsp:sp>
    <dsp:sp modelId="{3CE93C1A-7B3B-4A55-95FD-55787662A2C0}">
      <dsp:nvSpPr>
        <dsp:cNvPr id="0" name=""/>
        <dsp:cNvSpPr/>
      </dsp:nvSpPr>
      <dsp:spPr>
        <a:xfrm>
          <a:off x="2329430" y="562327"/>
          <a:ext cx="2585897" cy="1034359"/>
        </a:xfrm>
        <a:prstGeom prst="chevron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將訊號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傳進電腦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846610" y="562327"/>
        <a:ext cx="1551538" cy="1034359"/>
      </dsp:txXfrm>
    </dsp:sp>
    <dsp:sp modelId="{61FE220D-12BE-449D-834F-05C9858C2B10}">
      <dsp:nvSpPr>
        <dsp:cNvPr id="0" name=""/>
        <dsp:cNvSpPr/>
      </dsp:nvSpPr>
      <dsp:spPr>
        <a:xfrm>
          <a:off x="4656738" y="562327"/>
          <a:ext cx="2585897" cy="1034359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程式進行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分析判斷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173918" y="562327"/>
        <a:ext cx="1551538" cy="10343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CEF64-EE5B-463D-846E-AF937CA52F0C}">
      <dsp:nvSpPr>
        <dsp:cNvPr id="0" name=""/>
        <dsp:cNvSpPr/>
      </dsp:nvSpPr>
      <dsp:spPr>
        <a:xfrm>
          <a:off x="0" y="0"/>
          <a:ext cx="8362950" cy="26355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到底這句話是真話還是謊話呢？</a:t>
          </a:r>
          <a:endParaRPr lang="zh-TW" sz="2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0"/>
        <a:ext cx="8362950" cy="790659"/>
      </dsp:txXfrm>
    </dsp:sp>
    <dsp:sp modelId="{7C50BC20-0613-447E-AFC6-AD20573334D6}">
      <dsp:nvSpPr>
        <dsp:cNvPr id="0" name=""/>
        <dsp:cNvSpPr/>
      </dsp:nvSpPr>
      <dsp:spPr>
        <a:xfrm>
          <a:off x="836294" y="791431"/>
          <a:ext cx="6690360" cy="7946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5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如果是真話，那它所說的為真，也就變成謊話。</a:t>
          </a:r>
          <a:endParaRPr lang="zh-TW" sz="25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59568" y="814705"/>
        <a:ext cx="6643812" cy="748100"/>
      </dsp:txXfrm>
    </dsp:sp>
    <dsp:sp modelId="{9C77CE43-5501-4DA1-B6E4-AB5566DC294F}">
      <dsp:nvSpPr>
        <dsp:cNvPr id="0" name=""/>
        <dsp:cNvSpPr/>
      </dsp:nvSpPr>
      <dsp:spPr>
        <a:xfrm>
          <a:off x="836294" y="1708333"/>
          <a:ext cx="6690360" cy="7946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5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如果是謊話，那它所說的為假，也就變成真話。</a:t>
          </a:r>
          <a:endParaRPr lang="zh-TW" sz="25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59568" y="1731607"/>
        <a:ext cx="6643812" cy="748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B12AB-0481-4543-9448-EE76391C4D02}" type="datetimeFigureOut">
              <a:rPr lang="zh-TW" altLang="en-US" smtClean="0"/>
              <a:pPr/>
              <a:t>2021/4/26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245B1-C9B5-4CB2-8096-E56E4F101A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8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6078" y="502812"/>
            <a:ext cx="9170078" cy="635210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8" name="圓角矩形圖說文字 277"/>
          <p:cNvSpPr/>
          <p:nvPr userDrawn="1"/>
        </p:nvSpPr>
        <p:spPr>
          <a:xfrm>
            <a:off x="272957" y="953725"/>
            <a:ext cx="2737212" cy="990044"/>
          </a:xfrm>
          <a:prstGeom prst="wedgeRoundRectCallout">
            <a:avLst>
              <a:gd name="adj1" fmla="val 34844"/>
              <a:gd name="adj2" fmla="val 81478"/>
              <a:gd name="adj3" fmla="val 16667"/>
            </a:avLst>
          </a:prstGeom>
          <a:solidFill>
            <a:srgbClr val="F2F2F2">
              <a:alpha val="20000"/>
            </a:srgbClr>
          </a:solidFill>
          <a:ln w="28575">
            <a:solidFill>
              <a:srgbClr val="000000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3157953" y="1043735"/>
            <a:ext cx="5476465" cy="966748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計算機簡介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22799" y="2393950"/>
            <a:ext cx="4194429" cy="3735388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11650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89693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58070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 userDrawn="1"/>
        </p:nvSpPr>
        <p:spPr>
          <a:xfrm>
            <a:off x="542093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694493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899696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1172884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1041261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1325284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1477684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1698757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197194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184032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12434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 userDrawn="1"/>
        </p:nvSpPr>
        <p:spPr>
          <a:xfrm>
            <a:off x="227674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 userDrawn="1"/>
        </p:nvSpPr>
        <p:spPr>
          <a:xfrm>
            <a:off x="2512458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785646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2654023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2938046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3090446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3318937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359212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 userDrawn="1"/>
        </p:nvSpPr>
        <p:spPr>
          <a:xfrm>
            <a:off x="346050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374452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 userDrawn="1"/>
        </p:nvSpPr>
        <p:spPr>
          <a:xfrm>
            <a:off x="389692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4129027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 userDrawn="1"/>
        </p:nvSpPr>
        <p:spPr>
          <a:xfrm>
            <a:off x="440221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 userDrawn="1"/>
        </p:nvSpPr>
        <p:spPr>
          <a:xfrm>
            <a:off x="427059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 userDrawn="1"/>
        </p:nvSpPr>
        <p:spPr>
          <a:xfrm>
            <a:off x="455461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470701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 userDrawn="1"/>
        </p:nvSpPr>
        <p:spPr>
          <a:xfrm>
            <a:off x="4939117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 userDrawn="1"/>
        </p:nvSpPr>
        <p:spPr>
          <a:xfrm>
            <a:off x="521230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 userDrawn="1"/>
        </p:nvSpPr>
        <p:spPr>
          <a:xfrm>
            <a:off x="508068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 userDrawn="1"/>
        </p:nvSpPr>
        <p:spPr>
          <a:xfrm>
            <a:off x="536470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 userDrawn="1"/>
        </p:nvSpPr>
        <p:spPr>
          <a:xfrm>
            <a:off x="551710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 userDrawn="1"/>
        </p:nvSpPr>
        <p:spPr>
          <a:xfrm>
            <a:off x="5749207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602239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5890772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 userDrawn="1"/>
        </p:nvSpPr>
        <p:spPr>
          <a:xfrm>
            <a:off x="617479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 userDrawn="1"/>
        </p:nvSpPr>
        <p:spPr>
          <a:xfrm>
            <a:off x="632719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 userDrawn="1"/>
        </p:nvSpPr>
        <p:spPr>
          <a:xfrm>
            <a:off x="6563896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 userDrawn="1"/>
        </p:nvSpPr>
        <p:spPr>
          <a:xfrm>
            <a:off x="6837084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 userDrawn="1"/>
        </p:nvSpPr>
        <p:spPr>
          <a:xfrm>
            <a:off x="6705461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 userDrawn="1"/>
        </p:nvSpPr>
        <p:spPr>
          <a:xfrm>
            <a:off x="6989484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 userDrawn="1"/>
        </p:nvSpPr>
        <p:spPr>
          <a:xfrm>
            <a:off x="7141884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 userDrawn="1"/>
        </p:nvSpPr>
        <p:spPr>
          <a:xfrm>
            <a:off x="7369387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 userDrawn="1"/>
        </p:nvSpPr>
        <p:spPr>
          <a:xfrm>
            <a:off x="764257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 userDrawn="1"/>
        </p:nvSpPr>
        <p:spPr>
          <a:xfrm>
            <a:off x="7510952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 userDrawn="1"/>
        </p:nvSpPr>
        <p:spPr>
          <a:xfrm>
            <a:off x="779497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 userDrawn="1"/>
        </p:nvSpPr>
        <p:spPr>
          <a:xfrm>
            <a:off x="794737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 userDrawn="1"/>
        </p:nvSpPr>
        <p:spPr>
          <a:xfrm>
            <a:off x="8171734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 userDrawn="1"/>
        </p:nvSpPr>
        <p:spPr>
          <a:xfrm>
            <a:off x="844492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 userDrawn="1"/>
        </p:nvSpPr>
        <p:spPr>
          <a:xfrm>
            <a:off x="8313299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 userDrawn="1"/>
        </p:nvSpPr>
        <p:spPr>
          <a:xfrm>
            <a:off x="859732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 userDrawn="1"/>
        </p:nvSpPr>
        <p:spPr>
          <a:xfrm>
            <a:off x="874972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 userDrawn="1"/>
        </p:nvSpPr>
        <p:spPr>
          <a:xfrm>
            <a:off x="8969629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5" name="圖片版面配置區 274"/>
          <p:cNvSpPr>
            <a:spLocks noGrp="1"/>
          </p:cNvSpPr>
          <p:nvPr>
            <p:ph type="pic" sz="quarter" idx="13"/>
          </p:nvPr>
        </p:nvSpPr>
        <p:spPr>
          <a:xfrm>
            <a:off x="0" y="2393950"/>
            <a:ext cx="4622800" cy="373538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76" name="文字方塊 275"/>
          <p:cNvSpPr txBox="1"/>
          <p:nvPr userDrawn="1"/>
        </p:nvSpPr>
        <p:spPr>
          <a:xfrm>
            <a:off x="264913" y="975500"/>
            <a:ext cx="27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</a:rPr>
              <a:t>CHAPTER</a:t>
            </a:r>
            <a:r>
              <a:rPr lang="zh-TW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TW" sz="5400" b="1" dirty="0" smtClean="0">
                <a:solidFill>
                  <a:schemeClr val="accent5">
                    <a:lumMod val="50000"/>
                  </a:schemeClr>
                </a:solidFill>
              </a:rPr>
              <a:t>15</a:t>
            </a:r>
            <a:endParaRPr lang="zh-TW" altLang="en-US" sz="5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1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42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100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999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08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351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28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962682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033845"/>
            <a:ext cx="8229600" cy="4092318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sz="2800" b="1">
                <a:latin typeface="微軟正黑體" pitchFamily="34" charset="-120"/>
                <a:ea typeface="微軟正黑體" pitchFamily="34" charset="-120"/>
              </a:defRPr>
            </a:lvl1pPr>
            <a:lvl2pPr marL="914400" indent="-457200">
              <a:buClr>
                <a:schemeClr val="tx2"/>
              </a:buClr>
              <a:buFont typeface="Wingdings 3" panose="05040102010807070707" pitchFamily="18" charset="2"/>
              <a:buChar char=""/>
              <a:defRPr sz="2600" b="1">
                <a:latin typeface="微軟正黑體" pitchFamily="34" charset="-120"/>
                <a:ea typeface="微軟正黑體" pitchFamily="34" charset="-120"/>
              </a:defRPr>
            </a:lvl2pPr>
            <a:lvl3pPr marL="1257300" indent="-342900">
              <a:buClr>
                <a:schemeClr val="accent1"/>
              </a:buClr>
              <a:buFont typeface="微軟正黑體" panose="020B0604030504040204" pitchFamily="34" charset="-120"/>
              <a:buChar char="■"/>
              <a:defRPr sz="2400" b="1"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 sz="2000" b="1"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 sz="1800" b="1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15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305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78750"/>
            <a:ext cx="8229600" cy="494741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15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75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15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457200" y="1133745"/>
            <a:ext cx="8229600" cy="4992418"/>
          </a:xfrm>
        </p:spPr>
        <p:txBody>
          <a:bodyPr/>
          <a:lstStyle>
            <a:lvl1pPr marL="457200" indent="-457200">
              <a:buFontTx/>
              <a:buBlip>
                <a:blip r:embed="rId4"/>
              </a:buBlip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7201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15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683018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 userDrawn="1"/>
        </p:nvSpPr>
        <p:spPr>
          <a:xfrm>
            <a:off x="115162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 userDrawn="1"/>
        </p:nvSpPr>
        <p:spPr>
          <a:xfrm>
            <a:off x="160167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 userDrawn="1"/>
        </p:nvSpPr>
        <p:spPr>
          <a:xfrm>
            <a:off x="2051720" y="1180091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683018" y="1196984"/>
            <a:ext cx="222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名　人　軼　事</a:t>
            </a:r>
            <a:endParaRPr lang="en-US" altLang="zh-TW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349" name="Picture 13"/>
          <p:cNvPicPr>
            <a:picLocks noChangeAspect="1" noChangeArrowheads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87232">
            <a:off x="8013955" y="1273755"/>
            <a:ext cx="1038226" cy="8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15"/>
          <p:cNvPicPr>
            <a:picLocks noChangeAspect="1" noChangeArrowheads="1"/>
          </p:cNvPicPr>
          <p:nvPr userDrawn="1"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3616" y="1132600"/>
            <a:ext cx="2456765" cy="63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6096" y="2035362"/>
            <a:ext cx="8229600" cy="377890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49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15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14"/>
          <p:cNvPicPr>
            <a:picLocks noChangeAspect="1" noChangeArrowheads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9274" y="1132600"/>
            <a:ext cx="730257" cy="906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D:\製作中\02再版書\0558909\資訊小耳朵 圖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38104"/>
            <a:ext cx="4545505" cy="141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 userDrawn="1"/>
        </p:nvSpPr>
        <p:spPr>
          <a:xfrm>
            <a:off x="517653" y="1628800"/>
            <a:ext cx="444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資　　訊　　小　　耳　　朵　</a:t>
            </a:r>
            <a:endParaRPr lang="en-US" altLang="zh-TW" sz="2400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406096" y="2256499"/>
            <a:ext cx="8229600" cy="3557766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1923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18750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43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58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8" name="橢圓 7"/>
          <p:cNvSpPr/>
          <p:nvPr userDrawn="1"/>
        </p:nvSpPr>
        <p:spPr>
          <a:xfrm>
            <a:off x="161510" y="6219310"/>
            <a:ext cx="450050" cy="45005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296525" y="6219310"/>
            <a:ext cx="450050" cy="45005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251520" y="6259669"/>
            <a:ext cx="5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089E88-AE65-4CA2-BA11-4B6DC14C3389}" type="slidenum">
              <a:rPr lang="zh-TW" altLang="en-US" smtClean="0">
                <a:solidFill>
                  <a:schemeClr val="bg1"/>
                </a:solidFill>
              </a:rPr>
              <a:pPr/>
              <a:t>‹#›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 descr="D:\桌面\logo.png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595" y="6304952"/>
            <a:ext cx="945105" cy="2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動作按鈕: 上一項 3">
            <a:hlinkClick r:id="" action="ppaction://hlinkshowjump?jump=previousslide" highlightClick="1"/>
          </p:cNvPr>
          <p:cNvSpPr/>
          <p:nvPr userDrawn="1"/>
        </p:nvSpPr>
        <p:spPr>
          <a:xfrm>
            <a:off x="7452320" y="6296111"/>
            <a:ext cx="360000" cy="360000"/>
          </a:xfrm>
          <a:prstGeom prst="actionButtonBackPreviou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動作按鈕: 首頁 4">
            <a:hlinkClick r:id="" action="ppaction://hlinkshowjump?jump=firstslide" highlightClick="1"/>
          </p:cNvPr>
          <p:cNvSpPr/>
          <p:nvPr userDrawn="1"/>
        </p:nvSpPr>
        <p:spPr>
          <a:xfrm>
            <a:off x="7992380" y="6296111"/>
            <a:ext cx="360000" cy="360000"/>
          </a:xfrm>
          <a:prstGeom prst="actionButtonHom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動作按鈕: 下一項 5">
            <a:hlinkClick r:id="" action="ppaction://hlinkshowjump?jump=nextslide" highlightClick="1"/>
          </p:cNvPr>
          <p:cNvSpPr/>
          <p:nvPr userDrawn="1"/>
        </p:nvSpPr>
        <p:spPr>
          <a:xfrm>
            <a:off x="8492930" y="6295222"/>
            <a:ext cx="360000" cy="360000"/>
          </a:xfrm>
          <a:prstGeom prst="actionButtonForwardNex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0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1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1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接點 28"/>
          <p:cNvCxnSpPr/>
          <p:nvPr/>
        </p:nvCxnSpPr>
        <p:spPr>
          <a:xfrm>
            <a:off x="3157953" y="2010483"/>
            <a:ext cx="5779532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製作中\02再版書\0558909\章首頁\not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04" y="1983133"/>
            <a:ext cx="3790950" cy="4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6"/>
          <p:cNvSpPr>
            <a:spLocks noGrp="1"/>
          </p:cNvSpPr>
          <p:nvPr>
            <p:ph type="ctrTitle"/>
          </p:nvPr>
        </p:nvSpPr>
        <p:spPr>
          <a:xfrm>
            <a:off x="3157953" y="1043735"/>
            <a:ext cx="5476465" cy="939398"/>
          </a:xfrm>
        </p:spPr>
        <p:txBody>
          <a:bodyPr/>
          <a:lstStyle/>
          <a:p>
            <a:r>
              <a:rPr lang="zh-TW" altLang="en-US" dirty="0" smtClean="0"/>
              <a:t>其他重要課題</a:t>
            </a:r>
            <a:endParaRPr lang="zh-TW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45049" y="2513414"/>
            <a:ext cx="2846089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21401888">
            <a:off x="1138088" y="2694412"/>
            <a:ext cx="2846089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21077218">
            <a:off x="1263514" y="2912631"/>
            <a:ext cx="2846089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3" name="矩形 2"/>
          <p:cNvSpPr/>
          <p:nvPr/>
        </p:nvSpPr>
        <p:spPr>
          <a:xfrm>
            <a:off x="5374295" y="2390441"/>
            <a:ext cx="31093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15-1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雲端運算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15-2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感測網路與物聯網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15-3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生物資訊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15-4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多媒體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15-5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電腦視覺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15-6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人工智慧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15-7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資料壓縮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15-8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計算理論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37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15-3 </a:t>
            </a:r>
            <a:r>
              <a:rPr lang="zh-TW" altLang="en-US" dirty="0"/>
              <a:t>生物資訊</a:t>
            </a: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475249275"/>
              </p:ext>
            </p:extLst>
          </p:nvPr>
        </p:nvGraphicFramePr>
        <p:xfrm>
          <a:off x="4592622" y="1808820"/>
          <a:ext cx="4114800" cy="4435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80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15-4 </a:t>
            </a:r>
            <a:r>
              <a:rPr lang="zh-TW" altLang="en-US" dirty="0"/>
              <a:t>多媒體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/>
              <a:t>目前電腦所能處理的媒體型態</a:t>
            </a:r>
            <a:r>
              <a:rPr lang="zh-TW" altLang="en-US" dirty="0"/>
              <a:t>，</a:t>
            </a:r>
            <a:r>
              <a:rPr lang="zh-TW" altLang="en-US" dirty="0" smtClean="0"/>
              <a:t>包含：</a:t>
            </a:r>
            <a:endParaRPr lang="zh-TW" altLang="en-US" dirty="0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699901187"/>
              </p:ext>
            </p:extLst>
          </p:nvPr>
        </p:nvGraphicFramePr>
        <p:xfrm>
          <a:off x="521550" y="2728504"/>
          <a:ext cx="8229600" cy="3397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影像編輯</a:t>
            </a:r>
            <a:r>
              <a:rPr lang="zh-TW" altLang="en-US" dirty="0" smtClean="0"/>
              <a:t>軟體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2140" y="3259808"/>
            <a:ext cx="1439629" cy="14247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0520" y="4615324"/>
            <a:ext cx="1735864" cy="1735864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9490" y="1179513"/>
            <a:ext cx="7045020" cy="49466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3491880" y="967871"/>
            <a:ext cx="3831433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ACDSee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是廣受歡迎的影像編輯軟體</a:t>
            </a:r>
            <a:endParaRPr lang="zh-TW" altLang="en-US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1683" y="1179513"/>
            <a:ext cx="6340633" cy="494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2681790" y="717848"/>
            <a:ext cx="4572000" cy="64633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Microsoft Photo Editor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是附在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Microsoft Office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的影像編輯軟體</a:t>
            </a:r>
            <a:endParaRPr lang="zh-TW" altLang="en-US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聲音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聲音是個由物體震動而產生的</a:t>
            </a:r>
            <a:r>
              <a:rPr lang="zh-TW" altLang="en-US" dirty="0" smtClean="0">
                <a:solidFill>
                  <a:srgbClr val="C00000"/>
                </a:solidFill>
              </a:rPr>
              <a:t>類比</a:t>
            </a:r>
            <a:r>
              <a:rPr lang="en-US" altLang="zh-TW" dirty="0" smtClean="0"/>
              <a:t>(analog)</a:t>
            </a:r>
            <a:r>
              <a:rPr lang="zh-TW" altLang="en-US" dirty="0" smtClean="0"/>
              <a:t>訊號。</a:t>
            </a:r>
            <a:endParaRPr lang="en-US" altLang="zh-TW" dirty="0" smtClean="0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415736438"/>
              </p:ext>
            </p:extLst>
          </p:nvPr>
        </p:nvGraphicFramePr>
        <p:xfrm>
          <a:off x="521550" y="2618910"/>
          <a:ext cx="7027467" cy="3645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直線圖說文字 2 5"/>
          <p:cNvSpPr/>
          <p:nvPr/>
        </p:nvSpPr>
        <p:spPr>
          <a:xfrm>
            <a:off x="6211525" y="2753925"/>
            <a:ext cx="2680955" cy="185089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3334"/>
              <a:gd name="adj6" fmla="val -56459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對人的感官而言，這四個特性，分別對應到</a:t>
            </a:r>
            <a:r>
              <a:rPr lang="zh-TW" altLang="en-US" sz="20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音高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音調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0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響度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0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音質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音色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，與</a:t>
            </a:r>
            <a:r>
              <a:rPr lang="zh-TW" altLang="en-US" sz="20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方位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的主觀感受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555" y="1493785"/>
            <a:ext cx="6173314" cy="403073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矩形 3"/>
          <p:cNvSpPr/>
          <p:nvPr/>
        </p:nvSpPr>
        <p:spPr>
          <a:xfrm>
            <a:off x="3896925" y="5364215"/>
            <a:ext cx="4572000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Windows Media Player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是一個整合多種功能的多媒體播放器</a:t>
            </a:r>
            <a:endParaRPr lang="zh-TW" altLang="en-US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6695" y="1162774"/>
            <a:ext cx="6327694" cy="4946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矩形 3"/>
          <p:cNvSpPr/>
          <p:nvPr/>
        </p:nvSpPr>
        <p:spPr>
          <a:xfrm>
            <a:off x="511226" y="2168860"/>
            <a:ext cx="4572000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Apple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公司的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QuickTime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是另一個受歡迎的多媒體播放程式</a:t>
            </a:r>
            <a:endParaRPr lang="zh-TW" altLang="en-US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15-5 </a:t>
            </a:r>
            <a:r>
              <a:rPr lang="zh-TW" altLang="en-US" b="1" dirty="0" smtClean="0"/>
              <a:t>電腦視覺</a:t>
            </a:r>
            <a:endParaRPr lang="zh-TW" altLang="en-US" dirty="0"/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566937400"/>
              </p:ext>
            </p:extLst>
          </p:nvPr>
        </p:nvGraphicFramePr>
        <p:xfrm>
          <a:off x="1106615" y="3967149"/>
          <a:ext cx="7244758" cy="2159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6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3150" y="2143125"/>
            <a:ext cx="445770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矩形 3"/>
          <p:cNvSpPr/>
          <p:nvPr/>
        </p:nvSpPr>
        <p:spPr>
          <a:xfrm>
            <a:off x="2402175" y="1538790"/>
            <a:ext cx="433965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拜電腦視覺之賜，機器狗也可以擁有視覺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15-1 </a:t>
            </a:r>
            <a:r>
              <a:rPr lang="zh-TW" altLang="en-US" b="1" dirty="0" smtClean="0"/>
              <a:t>雲端運算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4261612"/>
            <a:ext cx="1957697" cy="1957697"/>
          </a:xfrm>
          <a:prstGeom prst="rect">
            <a:avLst/>
          </a:prstGeom>
        </p:spPr>
      </p:pic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0006341"/>
              </p:ext>
            </p:extLst>
          </p:nvPr>
        </p:nvGraphicFramePr>
        <p:xfrm>
          <a:off x="469384" y="1837595"/>
          <a:ext cx="8229600" cy="4092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15-5 </a:t>
            </a:r>
            <a:r>
              <a:rPr lang="zh-TW" altLang="en-US" dirty="0"/>
              <a:t>電腦視覺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0825" y="1378223"/>
            <a:ext cx="2035975" cy="2035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8702" y="3555467"/>
            <a:ext cx="2035975" cy="2035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矩形 6"/>
          <p:cNvSpPr/>
          <p:nvPr/>
        </p:nvSpPr>
        <p:spPr>
          <a:xfrm>
            <a:off x="6375322" y="5732711"/>
            <a:ext cx="261744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灰階處理前後的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Lena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照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49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15-6 </a:t>
            </a:r>
            <a:r>
              <a:rPr lang="zh-TW" altLang="en-US" b="1" dirty="0" smtClean="0"/>
              <a:t>人工智慧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杜林</a:t>
            </a:r>
            <a:r>
              <a:rPr lang="zh-TW" altLang="en-US" dirty="0" smtClean="0"/>
              <a:t>試驗的作法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146" y="2054179"/>
            <a:ext cx="2854660" cy="3653965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67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MPEG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MPEG</a:t>
            </a:r>
            <a:r>
              <a:rPr lang="zh-TW" altLang="en-US" dirty="0" smtClean="0"/>
              <a:t>分為：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MPEG-7</a:t>
            </a:r>
            <a:r>
              <a:rPr lang="zh-TW" altLang="en-US" dirty="0" smtClean="0"/>
              <a:t>主要</a:t>
            </a:r>
            <a:r>
              <a:rPr lang="zh-TW" altLang="en-US" dirty="0"/>
              <a:t>目標是為</a:t>
            </a:r>
            <a:r>
              <a:rPr lang="zh-TW" altLang="en-US" dirty="0" smtClean="0"/>
              <a:t>多媒體環境提供</a:t>
            </a:r>
            <a:r>
              <a:rPr lang="zh-TW" altLang="en-US" dirty="0"/>
              <a:t>一組核心技術作為描述</a:t>
            </a:r>
            <a:r>
              <a:rPr lang="zh-TW" altLang="en-US" dirty="0" smtClean="0">
                <a:solidFill>
                  <a:srgbClr val="C00000"/>
                </a:solidFill>
              </a:rPr>
              <a:t>影音</a:t>
            </a:r>
            <a:r>
              <a:rPr lang="zh-TW" altLang="en-US" dirty="0">
                <a:solidFill>
                  <a:srgbClr val="C00000"/>
                </a:solidFill>
              </a:rPr>
              <a:t>資料內容</a:t>
            </a:r>
            <a:r>
              <a:rPr lang="en-US" altLang="zh-TW" dirty="0"/>
              <a:t>(audiovisual data content)</a:t>
            </a:r>
            <a:r>
              <a:rPr lang="zh-TW" altLang="en-US" dirty="0"/>
              <a:t>的標準。</a:t>
            </a:r>
          </a:p>
          <a:p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853473"/>
              </p:ext>
            </p:extLst>
          </p:nvPr>
        </p:nvGraphicFramePr>
        <p:xfrm>
          <a:off x="1016605" y="2602914"/>
          <a:ext cx="742582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847"/>
                <a:gridCol w="56829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MPEG</a:t>
                      </a:r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的分類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應用視訊資料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MPEG-1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320×240</a:t>
                      </a:r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低解析度視訊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MPEG-2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720×480</a:t>
                      </a:r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標準廣播視訊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MPEG-3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高畫質電視 </a:t>
                      </a: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(High Definition </a:t>
                      </a:r>
                      <a:r>
                        <a:rPr lang="en-US" altLang="zh-TW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TeleVision</a:t>
                      </a:r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；</a:t>
                      </a: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HDTV)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MPEG-4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視訊電話 </a:t>
                      </a: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(video telephony)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6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15-8 </a:t>
            </a:r>
            <a:r>
              <a:rPr lang="zh-TW" altLang="en-US" dirty="0"/>
              <a:t>計算理論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958781"/>
            <a:ext cx="1414500" cy="1414500"/>
          </a:xfrm>
          <a:prstGeom prst="rect">
            <a:avLst/>
          </a:prstGeom>
        </p:spPr>
      </p:pic>
      <p:sp>
        <p:nvSpPr>
          <p:cNvPr id="7" name="內容版面配置區 4"/>
          <p:cNvSpPr txBox="1">
            <a:spLocks/>
          </p:cNvSpPr>
          <p:nvPr/>
        </p:nvSpPr>
        <p:spPr>
          <a:xfrm>
            <a:off x="457200" y="5139190"/>
            <a:ext cx="8229600" cy="1062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914400" indent="-4572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3" panose="05040102010807070707" pitchFamily="18" charset="2"/>
              <a:buChar char=""/>
              <a:defRPr sz="2600" b="1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微軟正黑體" panose="020B0604030504040204" pitchFamily="34" charset="-120"/>
              <a:buChar char="■"/>
              <a:defRPr sz="2400" b="1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計算理論專門探討計算問題的複雜度，除回答特定計算問題的難易度，也設計最有效方法來解題。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70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自我</a:t>
            </a:r>
            <a:r>
              <a:rPr lang="zh-TW" altLang="en-US" dirty="0"/>
              <a:t>矛盾性</a:t>
            </a:r>
            <a:r>
              <a:rPr lang="en-US" altLang="zh-TW" dirty="0"/>
              <a:t>(paradox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9344983"/>
              </p:ext>
            </p:extLst>
          </p:nvPr>
        </p:nvGraphicFramePr>
        <p:xfrm>
          <a:off x="321037" y="3223741"/>
          <a:ext cx="8362950" cy="2635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850" y="2196235"/>
            <a:ext cx="84963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7000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程式是否停止</a:t>
            </a:r>
            <a:r>
              <a:rPr lang="zh-TW" altLang="en-US" dirty="0" smtClean="0"/>
              <a:t>問題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604" y="3969059"/>
            <a:ext cx="7681827" cy="1755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12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1620" y="1221885"/>
            <a:ext cx="7040244" cy="4412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perspectiveLeft"/>
            <a:lightRig rig="threePt" dir="t"/>
          </a:scene3d>
        </p:spPr>
      </p:pic>
      <p:sp>
        <p:nvSpPr>
          <p:cNvPr id="6" name="矩形 5"/>
          <p:cNvSpPr/>
          <p:nvPr/>
        </p:nvSpPr>
        <p:spPr>
          <a:xfrm>
            <a:off x="1286635" y="5034435"/>
            <a:ext cx="4572000" cy="646331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Oracle 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VirtualBox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虛擬機執行範例：在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Mac OS X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裡透過需擬機器執行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Windows XP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zh-TW" altLang="en-US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15-2 </a:t>
            </a:r>
            <a:r>
              <a:rPr lang="zh-TW" altLang="en-US" b="1" dirty="0" smtClean="0"/>
              <a:t>感測網路與物聯網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/>
              <a:t>龍捲風</a:t>
            </a:r>
            <a:r>
              <a:rPr lang="en-US" altLang="zh-TW" dirty="0" smtClean="0"/>
              <a:t>(Twister)</a:t>
            </a:r>
            <a:r>
              <a:rPr lang="zh-TW" altLang="en-US" dirty="0" smtClean="0"/>
              <a:t>影片中，科學家以大量球型數據搜集裝置，量測龍捲風內部數據，並透過網路回傳量測到的數據資料。</a:t>
            </a:r>
            <a:endParaRPr lang="zh-TW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141"/>
          <a:stretch/>
        </p:blipFill>
        <p:spPr bwMode="auto">
          <a:xfrm>
            <a:off x="881590" y="3554168"/>
            <a:ext cx="7534275" cy="2571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0175" y="1625586"/>
            <a:ext cx="5872125" cy="4408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566555" y="948422"/>
            <a:ext cx="7560840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喬治亞理工學院的水下探測計畫所使用的感測網路架構圖。</a:t>
            </a:r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資料來源：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http://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www.ece.gatech.edu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/research/labs/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bwn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UWASN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/)</a:t>
            </a:r>
            <a:endParaRPr lang="zh-TW" altLang="en-US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540" y="2317268"/>
            <a:ext cx="8229600" cy="3504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521550" y="1141875"/>
            <a:ext cx="8010890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智慧電網架構示意圖。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資料來源：資策會智慧電網教育宣導與人才培育計畫，網址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ht tp://know-sg.sid.i 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i.org.tw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/about/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know.html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595" y="920877"/>
            <a:ext cx="7290810" cy="4768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936426" y="5094185"/>
            <a:ext cx="5345763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傳統電表與智慧電表比較圖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資料來源：大同公司，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http://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www.tatung.com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/Site/Detail/276)</a:t>
            </a:r>
            <a:endParaRPr lang="zh-TW" altLang="en-US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15-3 </a:t>
            </a:r>
            <a:r>
              <a:rPr lang="zh-TW" altLang="en-US" b="1" dirty="0" smtClean="0"/>
              <a:t>生物資訊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生物資訊學的</a:t>
            </a:r>
            <a:r>
              <a:rPr lang="zh-TW" altLang="en-US" dirty="0" smtClean="0"/>
              <a:t>主軸</a:t>
            </a:r>
            <a:endParaRPr lang="zh-TW" altLang="en-US" dirty="0"/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873480"/>
              </p:ext>
            </p:extLst>
          </p:nvPr>
        </p:nvGraphicFramePr>
        <p:xfrm>
          <a:off x="457200" y="2033845"/>
          <a:ext cx="8229600" cy="4092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736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1989</TotalTime>
  <Words>570</Words>
  <Application>Microsoft Office PowerPoint</Application>
  <PresentationFormat>如螢幕大小 (4:3)</PresentationFormat>
  <Paragraphs>92</Paragraphs>
  <Slides>26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27" baseType="lpstr">
      <vt:lpstr>Office 佈景主題</vt:lpstr>
      <vt:lpstr>其他重要課題</vt:lpstr>
      <vt:lpstr>15-1 雲端運算</vt:lpstr>
      <vt:lpstr>PowerPoint 簡報</vt:lpstr>
      <vt:lpstr>15-2 感測網路與物聯網</vt:lpstr>
      <vt:lpstr>PowerPoint 簡報</vt:lpstr>
      <vt:lpstr>PowerPoint 簡報</vt:lpstr>
      <vt:lpstr>PowerPoint 簡報</vt:lpstr>
      <vt:lpstr>15-3 生物資訊</vt:lpstr>
      <vt:lpstr>生物資訊學的主軸</vt:lpstr>
      <vt:lpstr>15-3 生物資訊</vt:lpstr>
      <vt:lpstr>15-4 多媒體</vt:lpstr>
      <vt:lpstr>影像編輯軟體</vt:lpstr>
      <vt:lpstr>PowerPoint 簡報</vt:lpstr>
      <vt:lpstr>PowerPoint 簡報</vt:lpstr>
      <vt:lpstr>聲音</vt:lpstr>
      <vt:lpstr>PowerPoint 簡報</vt:lpstr>
      <vt:lpstr>PowerPoint 簡報</vt:lpstr>
      <vt:lpstr>15-5 電腦視覺</vt:lpstr>
      <vt:lpstr>PowerPoint 簡報</vt:lpstr>
      <vt:lpstr>15-5 電腦視覺</vt:lpstr>
      <vt:lpstr>15-6 人工智慧</vt:lpstr>
      <vt:lpstr>杜林試驗的作法</vt:lpstr>
      <vt:lpstr>MPEG</vt:lpstr>
      <vt:lpstr>15-8 計算理論</vt:lpstr>
      <vt:lpstr>自我矛盾性(paradox)</vt:lpstr>
      <vt:lpstr>程式是否停止問題</vt:lpstr>
    </vt:vector>
  </TitlesOfParts>
  <Company>FDZone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ox01ox01</dc:creator>
  <cp:lastModifiedBy>chwa</cp:lastModifiedBy>
  <cp:revision>144</cp:revision>
  <dcterms:created xsi:type="dcterms:W3CDTF">2015-04-21T01:58:17Z</dcterms:created>
  <dcterms:modified xsi:type="dcterms:W3CDTF">2021-04-26T11:02:41Z</dcterms:modified>
</cp:coreProperties>
</file>